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4"/>
  </p:notesMasterIdLst>
  <p:sldIdLst>
    <p:sldId id="261" r:id="rId2"/>
    <p:sldId id="262" r:id="rId3"/>
    <p:sldId id="257" r:id="rId4"/>
    <p:sldId id="263" r:id="rId5"/>
    <p:sldId id="264" r:id="rId6"/>
    <p:sldId id="270" r:id="rId7"/>
    <p:sldId id="266" r:id="rId8"/>
    <p:sldId id="269" r:id="rId9"/>
    <p:sldId id="265" r:id="rId10"/>
    <p:sldId id="267" r:id="rId11"/>
    <p:sldId id="271" r:id="rId12"/>
    <p:sldId id="268" r:id="rId13"/>
  </p:sldIdLst>
  <p:sldSz cx="6858000" cy="12192000"/>
  <p:notesSz cx="6858000" cy="9144000"/>
  <p:embeddedFontLst>
    <p:embeddedFont>
      <p:font typeface="a고딕17" panose="02020600000000000000" pitchFamily="18" charset="-127"/>
      <p:regular r:id="rId15"/>
    </p:embeddedFont>
    <p:embeddedFont>
      <p:font typeface="a고딕13" panose="02020600000000000000" pitchFamily="18" charset="-127"/>
      <p:regular r:id="rId16"/>
    </p:embeddedFont>
    <p:embeddedFont>
      <p:font typeface="a고딕12" panose="02020600000000000000" pitchFamily="18" charset="-127"/>
      <p:regular r:id="rId17"/>
    </p:embeddedFont>
    <p:embeddedFont>
      <p:font typeface="a고딕11" panose="02020600000000000000" pitchFamily="18" charset="-127"/>
      <p:regular r:id="rId18"/>
    </p:embeddedFont>
    <p:embeddedFont>
      <p:font typeface="a고딕16" panose="02020600000000000000" pitchFamily="18" charset="-127"/>
      <p:regular r:id="rId19"/>
    </p:embeddedFont>
    <p:embeddedFont>
      <p:font typeface="a고딕10" panose="02020600000000000000" pitchFamily="18" charset="-127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둥근모꼴" panose="00000500000000000000" pitchFamily="50" charset="-127"/>
      <p:regular r:id="rId27"/>
    </p:embeddedFont>
    <p:embeddedFont>
      <p:font typeface="a고딕14" panose="02020600000000000000" pitchFamily="18" charset="-127"/>
      <p:regular r:id="rId28"/>
    </p:embeddedFont>
    <p:embeddedFont>
      <p:font typeface="맑은 고딕" panose="020B0503020000020004" pitchFamily="50" charset="-127"/>
      <p:regular r:id="rId29"/>
      <p:bold r:id="rId30"/>
    </p:embeddedFont>
    <p:embeddedFont>
      <p:font typeface="a고딕15" panose="02020600000000000000" pitchFamily="18" charset="-127"/>
      <p:regular r:id="rId3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4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75A0"/>
    <a:srgbClr val="4A91AB"/>
    <a:srgbClr val="63C6C8"/>
    <a:srgbClr val="E2713E"/>
    <a:srgbClr val="306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26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749" y="58"/>
      </p:cViewPr>
      <p:guideLst>
        <p:guide orient="horz" pos="384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tableStyles" Target="tableStyles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D737C0-575B-4FB2-BF8C-6E97796D3BAE}" type="datetimeFigureOut">
              <a:rPr lang="ko-KR" altLang="en-US" smtClean="0"/>
              <a:t>2018-01-25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143894-9B00-44CD-A410-6792C0AE5A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3275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545E-72BF-4ED4-BD68-607A93A57075}" type="datetimeFigureOut">
              <a:rPr lang="ko-KR" altLang="en-US" smtClean="0"/>
              <a:t>2018-01-24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EA1F-253D-4A62-AE55-1D8B9AC0F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686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545E-72BF-4ED4-BD68-607A93A57075}" type="datetimeFigureOut">
              <a:rPr lang="ko-KR" altLang="en-US" smtClean="0"/>
              <a:t>2018-01-24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EA1F-253D-4A62-AE55-1D8B9AC0F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106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545E-72BF-4ED4-BD68-607A93A57075}" type="datetimeFigureOut">
              <a:rPr lang="ko-KR" altLang="en-US" smtClean="0"/>
              <a:t>2018-01-24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EA1F-253D-4A62-AE55-1D8B9AC0F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4619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545E-72BF-4ED4-BD68-607A93A57075}" type="datetimeFigureOut">
              <a:rPr lang="ko-KR" altLang="en-US" smtClean="0"/>
              <a:t>2018-01-24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EA1F-253D-4A62-AE55-1D8B9AC0F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9384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545E-72BF-4ED4-BD68-607A93A57075}" type="datetimeFigureOut">
              <a:rPr lang="ko-KR" altLang="en-US" smtClean="0"/>
              <a:t>2018-01-24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EA1F-253D-4A62-AE55-1D8B9AC0F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5644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545E-72BF-4ED4-BD68-607A93A57075}" type="datetimeFigureOut">
              <a:rPr lang="ko-KR" altLang="en-US" smtClean="0"/>
              <a:t>2018-01-24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EA1F-253D-4A62-AE55-1D8B9AC0F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13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545E-72BF-4ED4-BD68-607A93A57075}" type="datetimeFigureOut">
              <a:rPr lang="ko-KR" altLang="en-US" smtClean="0"/>
              <a:t>2018-01-24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EA1F-253D-4A62-AE55-1D8B9AC0F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5750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545E-72BF-4ED4-BD68-607A93A57075}" type="datetimeFigureOut">
              <a:rPr lang="ko-KR" altLang="en-US" smtClean="0"/>
              <a:t>2018-01-24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EA1F-253D-4A62-AE55-1D8B9AC0F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528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545E-72BF-4ED4-BD68-607A93A57075}" type="datetimeFigureOut">
              <a:rPr lang="ko-KR" altLang="en-US" smtClean="0"/>
              <a:t>2018-01-24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EA1F-253D-4A62-AE55-1D8B9AC0F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5366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545E-72BF-4ED4-BD68-607A93A57075}" type="datetimeFigureOut">
              <a:rPr lang="ko-KR" altLang="en-US" smtClean="0"/>
              <a:t>2018-01-24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EA1F-253D-4A62-AE55-1D8B9AC0F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1122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545E-72BF-4ED4-BD68-607A93A57075}" type="datetimeFigureOut">
              <a:rPr lang="ko-KR" altLang="en-US" smtClean="0"/>
              <a:t>2018-01-24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EA1F-253D-4A62-AE55-1D8B9AC0F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7712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9C545E-72BF-4ED4-BD68-607A93A57075}" type="datetimeFigureOut">
              <a:rPr lang="ko-KR" altLang="en-US" smtClean="0"/>
              <a:t>2018-01-24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A7EA1F-253D-4A62-AE55-1D8B9AC0F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25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ja;lskdjf/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하늘, 실외, 건물, 나무이(가) 표시된 사진&#10;&#10;매우 높은 신뢰도로 생성된 설명">
            <a:extLst>
              <a:ext uri="{FF2B5EF4-FFF2-40B4-BE49-F238E27FC236}">
                <a16:creationId xmlns:a16="http://schemas.microsoft.com/office/drawing/2014/main" id="{C0DAE5EE-E9E7-4E67-8A98-FDE76E70BD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" t="19413" r="764" b="19967"/>
          <a:stretch/>
        </p:blipFill>
        <p:spPr>
          <a:xfrm>
            <a:off x="444" y="0"/>
            <a:ext cx="6857556" cy="422148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F65C705-155B-4D1A-9638-086C71C67F87}"/>
              </a:ext>
            </a:extLst>
          </p:cNvPr>
          <p:cNvSpPr/>
          <p:nvPr/>
        </p:nvSpPr>
        <p:spPr>
          <a:xfrm>
            <a:off x="0" y="0"/>
            <a:ext cx="6858000" cy="422148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6" name="그림 5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8FC17701-EA7D-48E4-9E9F-8163B17F0E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236856"/>
            <a:ext cx="557196" cy="4406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E98E27-8E9A-4131-895A-695BF55C0063}"/>
              </a:ext>
            </a:extLst>
          </p:cNvPr>
          <p:cNvSpPr txBox="1"/>
          <p:nvPr/>
        </p:nvSpPr>
        <p:spPr>
          <a:xfrm>
            <a:off x="865476" y="355259"/>
            <a:ext cx="31931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소개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2F371C-D911-492D-8A51-5FC36A58CA5F}"/>
              </a:ext>
            </a:extLst>
          </p:cNvPr>
          <p:cNvSpPr txBox="1"/>
          <p:nvPr/>
        </p:nvSpPr>
        <p:spPr>
          <a:xfrm>
            <a:off x="1542790" y="355612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일정</a:t>
            </a:r>
            <a:endParaRPr lang="en-US" altLang="ko-KR" sz="6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0A2E79-4044-46A2-84D3-8A53550E6C39}"/>
              </a:ext>
            </a:extLst>
          </p:cNvPr>
          <p:cNvSpPr txBox="1"/>
          <p:nvPr/>
        </p:nvSpPr>
        <p:spPr>
          <a:xfrm>
            <a:off x="2220104" y="355259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활동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5F2D4027-A7BF-44BA-BF55-F41AC7654128}"/>
              </a:ext>
            </a:extLst>
          </p:cNvPr>
          <p:cNvSpPr/>
          <p:nvPr/>
        </p:nvSpPr>
        <p:spPr>
          <a:xfrm>
            <a:off x="5941386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718AA8E-AC38-4124-9D64-752FAF93B30C}"/>
              </a:ext>
            </a:extLst>
          </p:cNvPr>
          <p:cNvSpPr/>
          <p:nvPr/>
        </p:nvSpPr>
        <p:spPr>
          <a:xfrm>
            <a:off x="6188509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5B60F3D-701A-46EE-9150-6BFAB37E3C66}"/>
              </a:ext>
            </a:extLst>
          </p:cNvPr>
          <p:cNvSpPr/>
          <p:nvPr/>
        </p:nvSpPr>
        <p:spPr>
          <a:xfrm>
            <a:off x="6051113" y="376778"/>
            <a:ext cx="253167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789A6D1-7F2B-4C99-9E59-4B287196FB10}"/>
              </a:ext>
            </a:extLst>
          </p:cNvPr>
          <p:cNvSpPr txBox="1"/>
          <p:nvPr/>
        </p:nvSpPr>
        <p:spPr>
          <a:xfrm>
            <a:off x="5932204" y="384472"/>
            <a:ext cx="49098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로그인</a:t>
            </a: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75F1FF17-809B-43E6-8EA5-AEAB45B50CFE}"/>
              </a:ext>
            </a:extLst>
          </p:cNvPr>
          <p:cNvSpPr/>
          <p:nvPr/>
        </p:nvSpPr>
        <p:spPr>
          <a:xfrm>
            <a:off x="3157698" y="2141220"/>
            <a:ext cx="97536" cy="9753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23585BE7-5919-441A-AF49-F1E9FA4B8310}"/>
              </a:ext>
            </a:extLst>
          </p:cNvPr>
          <p:cNvSpPr/>
          <p:nvPr/>
        </p:nvSpPr>
        <p:spPr>
          <a:xfrm>
            <a:off x="3380232" y="2141220"/>
            <a:ext cx="97536" cy="97536"/>
          </a:xfrm>
          <a:prstGeom prst="ellipse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5D545240-AD98-44D3-A24D-BA2F97796C9C}"/>
              </a:ext>
            </a:extLst>
          </p:cNvPr>
          <p:cNvSpPr/>
          <p:nvPr/>
        </p:nvSpPr>
        <p:spPr>
          <a:xfrm>
            <a:off x="3602766" y="2141220"/>
            <a:ext cx="97536" cy="97536"/>
          </a:xfrm>
          <a:prstGeom prst="ellipse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D300A21C-209F-4A99-97DD-3BACB7723A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6352" y="1099830"/>
            <a:ext cx="425182" cy="42518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A31284D-859A-4F4F-92E2-F52109F9012B}"/>
              </a:ext>
            </a:extLst>
          </p:cNvPr>
          <p:cNvSpPr txBox="1"/>
          <p:nvPr/>
        </p:nvSpPr>
        <p:spPr>
          <a:xfrm>
            <a:off x="2596895" y="2449970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a고딕17" panose="02020600000000000000" pitchFamily="18" charset="-127"/>
                <a:ea typeface="a고딕17" panose="02020600000000000000" pitchFamily="18" charset="-127"/>
              </a:rPr>
              <a:t>컴퓨터 연구회</a:t>
            </a:r>
            <a:endParaRPr lang="en-US" altLang="ko-KR" dirty="0">
              <a:solidFill>
                <a:schemeClr val="bg1"/>
              </a:solidFill>
              <a:latin typeface="a고딕17" panose="02020600000000000000" pitchFamily="18" charset="-127"/>
              <a:ea typeface="a고딕17" panose="02020600000000000000" pitchFamily="18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a고딕17" panose="02020600000000000000" pitchFamily="18" charset="-127"/>
                <a:ea typeface="a고딕17" panose="02020600000000000000" pitchFamily="18" charset="-127"/>
              </a:rPr>
              <a:t>INTERFACE</a:t>
            </a:r>
            <a:endParaRPr lang="ko-KR" altLang="en-US" dirty="0">
              <a:solidFill>
                <a:schemeClr val="bg1"/>
              </a:solidFill>
              <a:latin typeface="a고딕17" panose="02020600000000000000" pitchFamily="18" charset="-127"/>
              <a:ea typeface="a고딕17" panose="02020600000000000000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CD1214B-7143-4424-A165-8797C9A97F00}"/>
              </a:ext>
            </a:extLst>
          </p:cNvPr>
          <p:cNvSpPr/>
          <p:nvPr/>
        </p:nvSpPr>
        <p:spPr>
          <a:xfrm>
            <a:off x="2846040" y="3578504"/>
            <a:ext cx="1163340" cy="322110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102A719-BA0F-4EBE-A16F-F2631F915565}"/>
              </a:ext>
            </a:extLst>
          </p:cNvPr>
          <p:cNvSpPr txBox="1"/>
          <p:nvPr/>
        </p:nvSpPr>
        <p:spPr>
          <a:xfrm>
            <a:off x="2896636" y="3613099"/>
            <a:ext cx="10647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a고딕10" panose="02020600000000000000" pitchFamily="18" charset="-127"/>
                <a:ea typeface="a고딕10" panose="02020600000000000000" pitchFamily="18" charset="-127"/>
              </a:rPr>
              <a:t>신입 회원모집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E36F059D-0BD3-41EC-82B3-8F5DFB4B8A47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-10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642" y="10017515"/>
            <a:ext cx="688907" cy="688907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FC7947D8-27B6-4EF3-B2E7-81E9AFFC7CE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806527" y="10726844"/>
            <a:ext cx="1244502" cy="180588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6621118-8844-4C5E-94E7-17A45BC074EC}"/>
              </a:ext>
            </a:extLst>
          </p:cNvPr>
          <p:cNvSpPr txBox="1"/>
          <p:nvPr/>
        </p:nvSpPr>
        <p:spPr>
          <a:xfrm>
            <a:off x="2421391" y="10927854"/>
            <a:ext cx="201521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서울특별시 광진구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능동로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209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세종대학교 학생회관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518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호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40361158-9AF1-4CCB-934B-C425545B5EBB}"/>
              </a:ext>
            </a:extLst>
          </p:cNvPr>
          <p:cNvSpPr/>
          <p:nvPr/>
        </p:nvSpPr>
        <p:spPr>
          <a:xfrm>
            <a:off x="2821333" y="1598435"/>
            <a:ext cx="12025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a고딕17" panose="02020600000000000000" pitchFamily="18" charset="-127"/>
                <a:ea typeface="a고딕17" panose="02020600000000000000" pitchFamily="18" charset="-127"/>
              </a:rPr>
              <a:t>세종대학교</a:t>
            </a:r>
            <a:endParaRPr lang="en-US" altLang="ko-KR" dirty="0">
              <a:solidFill>
                <a:schemeClr val="bg1"/>
              </a:solidFill>
              <a:latin typeface="a고딕17" panose="02020600000000000000" pitchFamily="18" charset="-127"/>
              <a:ea typeface="a고딕17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A07CC2C-8573-4842-BB01-7D5875F84FAC}"/>
              </a:ext>
            </a:extLst>
          </p:cNvPr>
          <p:cNvSpPr txBox="1"/>
          <p:nvPr/>
        </p:nvSpPr>
        <p:spPr>
          <a:xfrm>
            <a:off x="4319858" y="339870"/>
            <a:ext cx="3946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About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7A7490-2175-4B1F-B1A7-EF8F0025BCAC}"/>
              </a:ext>
            </a:extLst>
          </p:cNvPr>
          <p:cNvSpPr txBox="1"/>
          <p:nvPr/>
        </p:nvSpPr>
        <p:spPr>
          <a:xfrm>
            <a:off x="2948806" y="4517025"/>
            <a:ext cx="9603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Inter</a:t>
            </a:r>
          </a:p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Face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35" name="육각형 34">
            <a:extLst>
              <a:ext uri="{FF2B5EF4-FFF2-40B4-BE49-F238E27FC236}">
                <a16:creationId xmlns:a16="http://schemas.microsoft.com/office/drawing/2014/main" id="{D9C37CB2-39BA-486B-9559-02E80DDDBA73}"/>
              </a:ext>
            </a:extLst>
          </p:cNvPr>
          <p:cNvSpPr/>
          <p:nvPr/>
        </p:nvSpPr>
        <p:spPr>
          <a:xfrm>
            <a:off x="2708911" y="5343100"/>
            <a:ext cx="1374908" cy="1185266"/>
          </a:xfrm>
          <a:prstGeom prst="hexagon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a고딕15" panose="02020600000000000000" pitchFamily="18" charset="-127"/>
                <a:ea typeface="a고딕15" panose="02020600000000000000" pitchFamily="18" charset="-127"/>
              </a:rPr>
              <a:t>대충 동아리방</a:t>
            </a:r>
            <a:endParaRPr lang="en-US" altLang="ko-KR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1200" dirty="0">
                <a:latin typeface="a고딕15" panose="02020600000000000000" pitchFamily="18" charset="-127"/>
                <a:ea typeface="a고딕15" panose="02020600000000000000" pitchFamily="18" charset="-127"/>
              </a:rPr>
              <a:t>사진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DF89D9-AA91-4855-8164-6E0B06233369}"/>
              </a:ext>
            </a:extLst>
          </p:cNvPr>
          <p:cNvSpPr txBox="1"/>
          <p:nvPr/>
        </p:nvSpPr>
        <p:spPr>
          <a:xfrm>
            <a:off x="2672333" y="6705937"/>
            <a:ext cx="15133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학생회관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518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호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8FC7DF2-B761-41F1-8FFF-7D78C5BC626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78497" y="7551823"/>
            <a:ext cx="667278" cy="61377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1C01C71-0EB7-49D7-8E0A-7731624FBF6E}"/>
              </a:ext>
            </a:extLst>
          </p:cNvPr>
          <p:cNvSpPr txBox="1"/>
          <p:nvPr/>
        </p:nvSpPr>
        <p:spPr>
          <a:xfrm>
            <a:off x="1587068" y="8222796"/>
            <a:ext cx="17174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http://www?</a:t>
            </a:r>
          </a:p>
          <a:p>
            <a:endParaRPr lang="en-US" altLang="ko-KR" sz="12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페이스북 메시지</a:t>
            </a:r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?</a:t>
            </a:r>
          </a:p>
          <a:p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????????????</a:t>
            </a:r>
          </a:p>
          <a:p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예정</a:t>
            </a:r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???????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1F2EE9CD-F27B-40B3-AB66-D00C341556A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666"/>
          <a:stretch/>
        </p:blipFill>
        <p:spPr>
          <a:xfrm>
            <a:off x="4218484" y="7585441"/>
            <a:ext cx="688907" cy="546533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12F31930-48B5-45E6-B663-4A1F01BD39AB}"/>
              </a:ext>
            </a:extLst>
          </p:cNvPr>
          <p:cNvSpPr txBox="1"/>
          <p:nvPr/>
        </p:nvSpPr>
        <p:spPr>
          <a:xfrm>
            <a:off x="3704230" y="8222796"/>
            <a:ext cx="17174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30</a:t>
            </a:r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기 회장 </a:t>
            </a:r>
            <a:r>
              <a:rPr lang="ko-KR" altLang="en-US" sz="12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김하늬</a:t>
            </a:r>
            <a:endParaRPr lang="en-US" altLang="ko-KR" sz="12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 algn="ctr"/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010-1234-5678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28416FC-ABC7-480B-8EC9-1E88650E676E}"/>
              </a:ext>
            </a:extLst>
          </p:cNvPr>
          <p:cNvSpPr txBox="1"/>
          <p:nvPr/>
        </p:nvSpPr>
        <p:spPr>
          <a:xfrm>
            <a:off x="3716422" y="8865664"/>
            <a:ext cx="17174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26</a:t>
            </a:r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기 고문 </a:t>
            </a:r>
            <a:r>
              <a:rPr lang="ko-KR" altLang="en-US" sz="12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ㅇㅇㅇ</a:t>
            </a:r>
            <a:endParaRPr lang="en-US" altLang="ko-KR" sz="12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 algn="ctr"/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010-9876-5432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DDA967C-6F6D-49E3-BBA9-0E5746F50185}"/>
              </a:ext>
            </a:extLst>
          </p:cNvPr>
          <p:cNvSpPr txBox="1"/>
          <p:nvPr/>
        </p:nvSpPr>
        <p:spPr>
          <a:xfrm>
            <a:off x="2421391" y="11211289"/>
            <a:ext cx="201521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 dirty="0">
                <a:latin typeface="a고딕15" panose="02020600000000000000" pitchFamily="18" charset="-127"/>
                <a:ea typeface="a고딕15" panose="02020600000000000000" pitchFamily="18" charset="-127"/>
              </a:rPr>
              <a:t>인터페이스 홈 개발</a:t>
            </a:r>
            <a:endParaRPr lang="en-US" altLang="ko-KR" sz="7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|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팀장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| </a:t>
            </a:r>
          </a:p>
          <a:p>
            <a:pPr algn="ctr"/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30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기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강동민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|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팀원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|</a:t>
            </a:r>
          </a:p>
          <a:p>
            <a:pPr algn="ctr"/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30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기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김진성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오경식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이경은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박나영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7038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34D68AD-8C8F-4AE7-B9DD-EFCB34B03FCA}"/>
              </a:ext>
            </a:extLst>
          </p:cNvPr>
          <p:cNvCxnSpPr>
            <a:cxnSpLocks/>
          </p:cNvCxnSpPr>
          <p:nvPr/>
        </p:nvCxnSpPr>
        <p:spPr>
          <a:xfrm flipH="1">
            <a:off x="1801968" y="3831431"/>
            <a:ext cx="518815" cy="0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A69A2E26-21A8-4A43-98EB-A875F6452716}"/>
              </a:ext>
            </a:extLst>
          </p:cNvPr>
          <p:cNvSpPr/>
          <p:nvPr/>
        </p:nvSpPr>
        <p:spPr>
          <a:xfrm>
            <a:off x="-444" y="0"/>
            <a:ext cx="6858000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7B1173-CAA1-4695-AAD4-805FC9A85523}"/>
              </a:ext>
            </a:extLst>
          </p:cNvPr>
          <p:cNvSpPr txBox="1"/>
          <p:nvPr/>
        </p:nvSpPr>
        <p:spPr>
          <a:xfrm>
            <a:off x="865476" y="355259"/>
            <a:ext cx="41899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소개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FD11DE-3F78-4D5B-A3B1-3B989C861A4B}"/>
              </a:ext>
            </a:extLst>
          </p:cNvPr>
          <p:cNvSpPr txBox="1"/>
          <p:nvPr/>
        </p:nvSpPr>
        <p:spPr>
          <a:xfrm>
            <a:off x="1542790" y="355612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일정</a:t>
            </a:r>
            <a:endParaRPr lang="en-US" altLang="ko-KR" sz="6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A76BFC7-D423-4081-A0BA-7F11B50C3AF1}"/>
              </a:ext>
            </a:extLst>
          </p:cNvPr>
          <p:cNvSpPr txBox="1"/>
          <p:nvPr/>
        </p:nvSpPr>
        <p:spPr>
          <a:xfrm>
            <a:off x="4319858" y="339870"/>
            <a:ext cx="42992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>
                <a:solidFill>
                  <a:srgbClr val="63C6C8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About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69BF94-C7FE-4B61-B88D-128FC0870711}"/>
              </a:ext>
            </a:extLst>
          </p:cNvPr>
          <p:cNvSpPr txBox="1"/>
          <p:nvPr/>
        </p:nvSpPr>
        <p:spPr>
          <a:xfrm>
            <a:off x="2220104" y="355259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활동</a:t>
            </a:r>
          </a:p>
        </p:txBody>
      </p:sp>
      <p:pic>
        <p:nvPicPr>
          <p:cNvPr id="35" name="그림 34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41CDFE0E-EC5F-43E8-A9EF-38BA2BE25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236856"/>
            <a:ext cx="557196" cy="440688"/>
          </a:xfrm>
          <a:prstGeom prst="rect">
            <a:avLst/>
          </a:prstGeom>
        </p:spPr>
      </p:pic>
      <p:sp>
        <p:nvSpPr>
          <p:cNvPr id="40" name="타원 39">
            <a:extLst>
              <a:ext uri="{FF2B5EF4-FFF2-40B4-BE49-F238E27FC236}">
                <a16:creationId xmlns:a16="http://schemas.microsoft.com/office/drawing/2014/main" id="{7AA0639F-452E-4D56-B1D4-6B773FBD9830}"/>
              </a:ext>
            </a:extLst>
          </p:cNvPr>
          <p:cNvSpPr/>
          <p:nvPr/>
        </p:nvSpPr>
        <p:spPr>
          <a:xfrm>
            <a:off x="5941386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4D3971E-F0A6-4EAB-8CE7-ABAB68C3A8FA}"/>
              </a:ext>
            </a:extLst>
          </p:cNvPr>
          <p:cNvSpPr/>
          <p:nvPr/>
        </p:nvSpPr>
        <p:spPr>
          <a:xfrm>
            <a:off x="6188509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24A341B-921A-468A-A23C-A8BD5A35ACA7}"/>
              </a:ext>
            </a:extLst>
          </p:cNvPr>
          <p:cNvSpPr/>
          <p:nvPr/>
        </p:nvSpPr>
        <p:spPr>
          <a:xfrm>
            <a:off x="6051113" y="376778"/>
            <a:ext cx="253167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C52CF97-D351-4500-84D5-C830BF0B616F}"/>
              </a:ext>
            </a:extLst>
          </p:cNvPr>
          <p:cNvSpPr txBox="1"/>
          <p:nvPr/>
        </p:nvSpPr>
        <p:spPr>
          <a:xfrm>
            <a:off x="5899098" y="384472"/>
            <a:ext cx="5571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>
                <a:solidFill>
                  <a:schemeClr val="tx1">
                    <a:lumMod val="75000"/>
                    <a:lumOff val="25000"/>
                  </a:schemeClr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로그아웃</a:t>
            </a:r>
            <a:endParaRPr lang="ko-KR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35713AD-D242-44DD-ACA3-040F79D119B3}"/>
              </a:ext>
            </a:extLst>
          </p:cNvPr>
          <p:cNvSpPr txBox="1"/>
          <p:nvPr/>
        </p:nvSpPr>
        <p:spPr>
          <a:xfrm>
            <a:off x="4839262" y="347564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>
                    <a:lumMod val="6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공지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9AEA630-44B2-45DE-8D7E-5A9F7C23DA1D}"/>
              </a:ext>
            </a:extLst>
          </p:cNvPr>
          <p:cNvSpPr txBox="1"/>
          <p:nvPr/>
        </p:nvSpPr>
        <p:spPr>
          <a:xfrm>
            <a:off x="5213272" y="347564"/>
            <a:ext cx="3866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rgbClr val="E2713E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게시판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23B0C9-FB79-4A8D-96D8-9DB6D094BF77}"/>
              </a:ext>
            </a:extLst>
          </p:cNvPr>
          <p:cNvSpPr txBox="1"/>
          <p:nvPr/>
        </p:nvSpPr>
        <p:spPr>
          <a:xfrm>
            <a:off x="106065" y="1383959"/>
            <a:ext cx="1244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About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0B3DDA-918C-4AF3-9CA3-4C9FC0E1DC8D}"/>
              </a:ext>
            </a:extLst>
          </p:cNvPr>
          <p:cNvSpPr txBox="1"/>
          <p:nvPr/>
        </p:nvSpPr>
        <p:spPr>
          <a:xfrm>
            <a:off x="370511" y="1828044"/>
            <a:ext cx="922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공지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F06B29-B94D-497B-A170-E99B35B08503}"/>
              </a:ext>
            </a:extLst>
          </p:cNvPr>
          <p:cNvSpPr txBox="1"/>
          <p:nvPr/>
        </p:nvSpPr>
        <p:spPr>
          <a:xfrm>
            <a:off x="370511" y="2179796"/>
            <a:ext cx="5886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E2713E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게시판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B363E5B-F265-48AD-BA29-9FFFF834BF38}"/>
              </a:ext>
            </a:extLst>
          </p:cNvPr>
          <p:cNvSpPr/>
          <p:nvPr/>
        </p:nvSpPr>
        <p:spPr>
          <a:xfrm>
            <a:off x="1650688" y="1508760"/>
            <a:ext cx="4248410" cy="244531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E65ADAC-2C9B-413E-8165-2FFF2A97AF31}"/>
              </a:ext>
            </a:extLst>
          </p:cNvPr>
          <p:cNvSpPr/>
          <p:nvPr/>
        </p:nvSpPr>
        <p:spPr>
          <a:xfrm>
            <a:off x="6005637" y="1508760"/>
            <a:ext cx="344118" cy="24453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latin typeface="a고딕11" panose="02020600000000000000" pitchFamily="18" charset="-127"/>
                <a:ea typeface="a고딕11" panose="02020600000000000000" pitchFamily="18" charset="-127"/>
              </a:rPr>
              <a:t>등록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41AAF94-D546-4C9A-A8AE-9E21378B5577}"/>
              </a:ext>
            </a:extLst>
          </p:cNvPr>
          <p:cNvSpPr/>
          <p:nvPr/>
        </p:nvSpPr>
        <p:spPr>
          <a:xfrm>
            <a:off x="1644592" y="2005249"/>
            <a:ext cx="353568" cy="35356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9298B3A9-7C4C-4454-BBB0-FFBCDB4C7C46}"/>
              </a:ext>
            </a:extLst>
          </p:cNvPr>
          <p:cNvSpPr/>
          <p:nvPr/>
        </p:nvSpPr>
        <p:spPr>
          <a:xfrm>
            <a:off x="1758329" y="2066750"/>
            <a:ext cx="126093" cy="12609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ABA7643A-0991-4CFE-8E6D-9AB77E46B906}"/>
              </a:ext>
            </a:extLst>
          </p:cNvPr>
          <p:cNvSpPr/>
          <p:nvPr/>
        </p:nvSpPr>
        <p:spPr>
          <a:xfrm>
            <a:off x="1644592" y="2210156"/>
            <a:ext cx="335280" cy="33528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원형: 비어 있음 9">
            <a:extLst>
              <a:ext uri="{FF2B5EF4-FFF2-40B4-BE49-F238E27FC236}">
                <a16:creationId xmlns:a16="http://schemas.microsoft.com/office/drawing/2014/main" id="{78B2685C-F3C9-4E14-964D-F2FFD0CC0A45}"/>
              </a:ext>
            </a:extLst>
          </p:cNvPr>
          <p:cNvSpPr/>
          <p:nvPr/>
        </p:nvSpPr>
        <p:spPr>
          <a:xfrm>
            <a:off x="1474568" y="1828044"/>
            <a:ext cx="676656" cy="676656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D766C7-9424-4FBE-BD8A-B27E22229854}"/>
              </a:ext>
            </a:extLst>
          </p:cNvPr>
          <p:cNvSpPr/>
          <p:nvPr/>
        </p:nvSpPr>
        <p:spPr>
          <a:xfrm>
            <a:off x="1644592" y="2358817"/>
            <a:ext cx="335280" cy="203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908CCA9E-9E9A-40B0-88E4-27AAC7A93807}"/>
              </a:ext>
            </a:extLst>
          </p:cNvPr>
          <p:cNvSpPr/>
          <p:nvPr/>
        </p:nvSpPr>
        <p:spPr>
          <a:xfrm>
            <a:off x="1644592" y="2605641"/>
            <a:ext cx="353568" cy="35356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8D7D7457-AD69-40E5-B499-4E22628966A6}"/>
              </a:ext>
            </a:extLst>
          </p:cNvPr>
          <p:cNvSpPr/>
          <p:nvPr/>
        </p:nvSpPr>
        <p:spPr>
          <a:xfrm>
            <a:off x="1758329" y="2667142"/>
            <a:ext cx="126093" cy="12609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19CED8C7-A369-4545-8829-8975A01E32F5}"/>
              </a:ext>
            </a:extLst>
          </p:cNvPr>
          <p:cNvSpPr/>
          <p:nvPr/>
        </p:nvSpPr>
        <p:spPr>
          <a:xfrm>
            <a:off x="1644592" y="2810548"/>
            <a:ext cx="335280" cy="33528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원형: 비어 있음 27">
            <a:extLst>
              <a:ext uri="{FF2B5EF4-FFF2-40B4-BE49-F238E27FC236}">
                <a16:creationId xmlns:a16="http://schemas.microsoft.com/office/drawing/2014/main" id="{CED8E7EE-8AFA-4637-BAE0-AB5A5308B5CD}"/>
              </a:ext>
            </a:extLst>
          </p:cNvPr>
          <p:cNvSpPr/>
          <p:nvPr/>
        </p:nvSpPr>
        <p:spPr>
          <a:xfrm>
            <a:off x="1474568" y="2428436"/>
            <a:ext cx="676656" cy="676656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AF6E3D79-FCB5-42BA-80DC-9F65C0FACE83}"/>
              </a:ext>
            </a:extLst>
          </p:cNvPr>
          <p:cNvSpPr/>
          <p:nvPr/>
        </p:nvSpPr>
        <p:spPr>
          <a:xfrm>
            <a:off x="1644592" y="2959209"/>
            <a:ext cx="335280" cy="203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47E17DC1-772B-4A7F-A9EA-F230C7A9DB9B}"/>
              </a:ext>
            </a:extLst>
          </p:cNvPr>
          <p:cNvSpPr/>
          <p:nvPr/>
        </p:nvSpPr>
        <p:spPr>
          <a:xfrm>
            <a:off x="1644592" y="3237355"/>
            <a:ext cx="353568" cy="35356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1654E866-C7B7-466E-BD68-313E5E2DBAD9}"/>
              </a:ext>
            </a:extLst>
          </p:cNvPr>
          <p:cNvSpPr/>
          <p:nvPr/>
        </p:nvSpPr>
        <p:spPr>
          <a:xfrm>
            <a:off x="1758329" y="3298856"/>
            <a:ext cx="126093" cy="12609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524C0E82-6302-41F5-BF39-967CC337929C}"/>
              </a:ext>
            </a:extLst>
          </p:cNvPr>
          <p:cNvSpPr/>
          <p:nvPr/>
        </p:nvSpPr>
        <p:spPr>
          <a:xfrm>
            <a:off x="1644592" y="3442262"/>
            <a:ext cx="335280" cy="33528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원형: 비어 있음 32">
            <a:extLst>
              <a:ext uri="{FF2B5EF4-FFF2-40B4-BE49-F238E27FC236}">
                <a16:creationId xmlns:a16="http://schemas.microsoft.com/office/drawing/2014/main" id="{5239E7E3-D774-4D1E-BAFA-9FD425F3A605}"/>
              </a:ext>
            </a:extLst>
          </p:cNvPr>
          <p:cNvSpPr/>
          <p:nvPr/>
        </p:nvSpPr>
        <p:spPr>
          <a:xfrm>
            <a:off x="1474568" y="3060150"/>
            <a:ext cx="676656" cy="676656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2A73237-644C-4033-90D3-EAD69CE991F1}"/>
              </a:ext>
            </a:extLst>
          </p:cNvPr>
          <p:cNvSpPr/>
          <p:nvPr/>
        </p:nvSpPr>
        <p:spPr>
          <a:xfrm>
            <a:off x="1644592" y="3590923"/>
            <a:ext cx="335280" cy="203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86F23D5-146A-4FE9-BE9C-FFD0F6C5C3B0}"/>
              </a:ext>
            </a:extLst>
          </p:cNvPr>
          <p:cNvCxnSpPr>
            <a:cxnSpLocks/>
          </p:cNvCxnSpPr>
          <p:nvPr/>
        </p:nvCxnSpPr>
        <p:spPr>
          <a:xfrm>
            <a:off x="1812232" y="3712843"/>
            <a:ext cx="0" cy="132807"/>
          </a:xfrm>
          <a:prstGeom prst="line">
            <a:avLst/>
          </a:prstGeom>
          <a:ln w="1968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D16AF16-1F41-458D-BF08-8249686BAC98}"/>
              </a:ext>
            </a:extLst>
          </p:cNvPr>
          <p:cNvSpPr/>
          <p:nvPr/>
        </p:nvSpPr>
        <p:spPr>
          <a:xfrm>
            <a:off x="2148176" y="3424687"/>
            <a:ext cx="335280" cy="203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9137B561-288B-4DA4-8CC2-D94BA70AECFF}"/>
              </a:ext>
            </a:extLst>
          </p:cNvPr>
          <p:cNvSpPr/>
          <p:nvPr/>
        </p:nvSpPr>
        <p:spPr>
          <a:xfrm>
            <a:off x="2148176" y="3671511"/>
            <a:ext cx="353568" cy="35356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65E6C138-322D-4EE1-8689-B891C064B189}"/>
              </a:ext>
            </a:extLst>
          </p:cNvPr>
          <p:cNvSpPr/>
          <p:nvPr/>
        </p:nvSpPr>
        <p:spPr>
          <a:xfrm>
            <a:off x="2261913" y="3733012"/>
            <a:ext cx="126093" cy="12609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214877E8-01BE-4A6F-9483-74D6A3C5609F}"/>
              </a:ext>
            </a:extLst>
          </p:cNvPr>
          <p:cNvSpPr/>
          <p:nvPr/>
        </p:nvSpPr>
        <p:spPr>
          <a:xfrm>
            <a:off x="2148176" y="3876418"/>
            <a:ext cx="335280" cy="33528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원형: 비어 있음 51">
            <a:extLst>
              <a:ext uri="{FF2B5EF4-FFF2-40B4-BE49-F238E27FC236}">
                <a16:creationId xmlns:a16="http://schemas.microsoft.com/office/drawing/2014/main" id="{DAB2A9D5-210F-46C9-94ED-416B4EE54E78}"/>
              </a:ext>
            </a:extLst>
          </p:cNvPr>
          <p:cNvSpPr/>
          <p:nvPr/>
        </p:nvSpPr>
        <p:spPr>
          <a:xfrm>
            <a:off x="1978152" y="3494306"/>
            <a:ext cx="676656" cy="676656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85927EC6-D8B2-4153-A771-55E3D85A365B}"/>
              </a:ext>
            </a:extLst>
          </p:cNvPr>
          <p:cNvSpPr/>
          <p:nvPr/>
        </p:nvSpPr>
        <p:spPr>
          <a:xfrm>
            <a:off x="2148176" y="4025079"/>
            <a:ext cx="335280" cy="203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D58EB527-B69A-47F4-8EE2-FF239CF0F0E6}"/>
              </a:ext>
            </a:extLst>
          </p:cNvPr>
          <p:cNvCxnSpPr>
            <a:cxnSpLocks/>
          </p:cNvCxnSpPr>
          <p:nvPr/>
        </p:nvCxnSpPr>
        <p:spPr>
          <a:xfrm flipH="1">
            <a:off x="1542790" y="5776055"/>
            <a:ext cx="4806966" cy="0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타원 55">
            <a:extLst>
              <a:ext uri="{FF2B5EF4-FFF2-40B4-BE49-F238E27FC236}">
                <a16:creationId xmlns:a16="http://schemas.microsoft.com/office/drawing/2014/main" id="{14B2A838-8772-4B6D-8B0A-E12FC1E2DBE0}"/>
              </a:ext>
            </a:extLst>
          </p:cNvPr>
          <p:cNvSpPr/>
          <p:nvPr/>
        </p:nvSpPr>
        <p:spPr>
          <a:xfrm>
            <a:off x="1643068" y="4289166"/>
            <a:ext cx="353568" cy="35356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6B6FE1-19A3-4E8E-A563-D4C75AF11170}"/>
              </a:ext>
            </a:extLst>
          </p:cNvPr>
          <p:cNvSpPr/>
          <p:nvPr/>
        </p:nvSpPr>
        <p:spPr>
          <a:xfrm>
            <a:off x="1756805" y="4350667"/>
            <a:ext cx="126093" cy="12609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F3B8C412-6EF7-451D-A988-FFC874CE7A81}"/>
              </a:ext>
            </a:extLst>
          </p:cNvPr>
          <p:cNvSpPr/>
          <p:nvPr/>
        </p:nvSpPr>
        <p:spPr>
          <a:xfrm>
            <a:off x="1643068" y="4494073"/>
            <a:ext cx="335280" cy="33528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원형: 비어 있음 58">
            <a:extLst>
              <a:ext uri="{FF2B5EF4-FFF2-40B4-BE49-F238E27FC236}">
                <a16:creationId xmlns:a16="http://schemas.microsoft.com/office/drawing/2014/main" id="{79F7B2DF-B960-442E-8362-0C74DA5D7D82}"/>
              </a:ext>
            </a:extLst>
          </p:cNvPr>
          <p:cNvSpPr/>
          <p:nvPr/>
        </p:nvSpPr>
        <p:spPr>
          <a:xfrm>
            <a:off x="1473044" y="4111961"/>
            <a:ext cx="676656" cy="676656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6456A59B-9FC7-4533-A788-B8401902AEFB}"/>
              </a:ext>
            </a:extLst>
          </p:cNvPr>
          <p:cNvSpPr/>
          <p:nvPr/>
        </p:nvSpPr>
        <p:spPr>
          <a:xfrm>
            <a:off x="1643068" y="4642734"/>
            <a:ext cx="335280" cy="203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A0D5A655-7CD0-4B71-A014-8E62283F21A0}"/>
              </a:ext>
            </a:extLst>
          </p:cNvPr>
          <p:cNvSpPr/>
          <p:nvPr/>
        </p:nvSpPr>
        <p:spPr>
          <a:xfrm>
            <a:off x="1643068" y="4889558"/>
            <a:ext cx="353568" cy="35356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CE84AB8D-82A4-4358-ACA7-B644FABCF2F1}"/>
              </a:ext>
            </a:extLst>
          </p:cNvPr>
          <p:cNvSpPr/>
          <p:nvPr/>
        </p:nvSpPr>
        <p:spPr>
          <a:xfrm>
            <a:off x="1756805" y="4951059"/>
            <a:ext cx="126093" cy="12609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8B2076-EC0D-4217-A8BA-F7816B85CAF9}"/>
              </a:ext>
            </a:extLst>
          </p:cNvPr>
          <p:cNvSpPr/>
          <p:nvPr/>
        </p:nvSpPr>
        <p:spPr>
          <a:xfrm>
            <a:off x="1643068" y="5094465"/>
            <a:ext cx="335280" cy="33528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원형: 비어 있음 63">
            <a:extLst>
              <a:ext uri="{FF2B5EF4-FFF2-40B4-BE49-F238E27FC236}">
                <a16:creationId xmlns:a16="http://schemas.microsoft.com/office/drawing/2014/main" id="{A0B58C7E-9355-423B-8352-9DA6F97FA35D}"/>
              </a:ext>
            </a:extLst>
          </p:cNvPr>
          <p:cNvSpPr/>
          <p:nvPr/>
        </p:nvSpPr>
        <p:spPr>
          <a:xfrm>
            <a:off x="1473044" y="4712353"/>
            <a:ext cx="676656" cy="676656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89DBB72E-8515-44E1-8116-7EDC7666EB49}"/>
              </a:ext>
            </a:extLst>
          </p:cNvPr>
          <p:cNvSpPr/>
          <p:nvPr/>
        </p:nvSpPr>
        <p:spPr>
          <a:xfrm>
            <a:off x="1643068" y="5243126"/>
            <a:ext cx="335280" cy="203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화살표: 갈매기형 수장 66">
            <a:extLst>
              <a:ext uri="{FF2B5EF4-FFF2-40B4-BE49-F238E27FC236}">
                <a16:creationId xmlns:a16="http://schemas.microsoft.com/office/drawing/2014/main" id="{F199BB0D-4E02-4EAE-BEA1-ADDB0792D44E}"/>
              </a:ext>
            </a:extLst>
          </p:cNvPr>
          <p:cNvSpPr/>
          <p:nvPr/>
        </p:nvSpPr>
        <p:spPr>
          <a:xfrm rot="5400000">
            <a:off x="3526184" y="5441750"/>
            <a:ext cx="176426" cy="336182"/>
          </a:xfrm>
          <a:prstGeom prst="chevron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B3F3AA-38BC-4C85-A65F-02D43475043A}"/>
              </a:ext>
            </a:extLst>
          </p:cNvPr>
          <p:cNvSpPr/>
          <p:nvPr/>
        </p:nvSpPr>
        <p:spPr>
          <a:xfrm>
            <a:off x="5809430" y="5944166"/>
            <a:ext cx="540325" cy="244531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작성하기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1802A1FD-9030-4ED5-8943-2F934A47D3CE}"/>
              </a:ext>
            </a:extLst>
          </p:cNvPr>
          <p:cNvSpPr txBox="1"/>
          <p:nvPr/>
        </p:nvSpPr>
        <p:spPr>
          <a:xfrm>
            <a:off x="1585462" y="5963587"/>
            <a:ext cx="40144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a고딕14" panose="02020600000000000000" pitchFamily="18" charset="-127"/>
                <a:ea typeface="a고딕14" panose="02020600000000000000" pitchFamily="18" charset="-127"/>
              </a:rPr>
              <a:t>번호          제목                                                                             작성자          조회수 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5D551746-1987-42C4-BB04-E8F071B9FD6E}"/>
              </a:ext>
            </a:extLst>
          </p:cNvPr>
          <p:cNvSpPr txBox="1"/>
          <p:nvPr/>
        </p:nvSpPr>
        <p:spPr>
          <a:xfrm>
            <a:off x="1643068" y="6107581"/>
            <a:ext cx="40144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250000"/>
              </a:lnSpc>
              <a:buAutoNum type="arabicPlain" startAt="2"/>
            </a:pPr>
            <a:r>
              <a:rPr lang="ko-KR" altLang="en-US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      게시판이 제일 </a:t>
            </a:r>
            <a:r>
              <a:rPr lang="ko-KR" altLang="en-US" sz="800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어려울듯</a:t>
            </a:r>
            <a:r>
              <a:rPr lang="ko-KR" altLang="en-US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r>
              <a:rPr lang="ko-KR" altLang="en-US" sz="800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동민ㅅㄱ</a:t>
            </a: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~^^                                  </a:t>
            </a:r>
            <a:r>
              <a:rPr lang="ko-KR" altLang="en-US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디자인             </a:t>
            </a:r>
            <a:endParaRPr lang="en-US" altLang="ko-KR" sz="800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>
              <a:lnSpc>
                <a:spcPct val="250000"/>
              </a:lnSpc>
            </a:pP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1            </a:t>
            </a:r>
            <a:r>
              <a:rPr lang="ko-KR" altLang="en-US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왠지 </a:t>
            </a:r>
            <a:r>
              <a:rPr lang="ko-KR" altLang="en-US" sz="800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피드백받아서</a:t>
            </a:r>
            <a:r>
              <a:rPr lang="ko-KR" altLang="en-US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r>
              <a:rPr lang="ko-KR" altLang="en-US" sz="800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변경할꺼같은</a:t>
            </a:r>
            <a:r>
              <a:rPr lang="ko-KR" altLang="en-US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 느낌이 온다 </a:t>
            </a:r>
            <a:r>
              <a:rPr lang="ko-KR" altLang="en-US" sz="800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기분탓이겠지</a:t>
            </a:r>
            <a:r>
              <a:rPr lang="ko-KR" altLang="en-US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    </a:t>
            </a:r>
            <a:r>
              <a:rPr lang="ko-KR" altLang="en-US" sz="800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앙김옥지</a:t>
            </a: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          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CA0E7BD-5F71-4668-83DF-86BB6E23C67F}"/>
              </a:ext>
            </a:extLst>
          </p:cNvPr>
          <p:cNvSpPr txBox="1"/>
          <p:nvPr/>
        </p:nvSpPr>
        <p:spPr>
          <a:xfrm>
            <a:off x="5213272" y="6107581"/>
            <a:ext cx="530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0</a:t>
            </a:r>
          </a:p>
          <a:p>
            <a:pPr>
              <a:lnSpc>
                <a:spcPct val="250000"/>
              </a:lnSpc>
            </a:pP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0</a:t>
            </a:r>
            <a:endParaRPr lang="ko-KR" altLang="en-US" sz="800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4386B034-0B05-45D8-AB0B-5E36246E2036}"/>
              </a:ext>
            </a:extLst>
          </p:cNvPr>
          <p:cNvCxnSpPr>
            <a:cxnSpLocks/>
          </p:cNvCxnSpPr>
          <p:nvPr/>
        </p:nvCxnSpPr>
        <p:spPr>
          <a:xfrm flipH="1">
            <a:off x="1650688" y="6513435"/>
            <a:ext cx="3872288" cy="0"/>
          </a:xfrm>
          <a:prstGeom prst="line">
            <a:avLst/>
          </a:prstGeom>
          <a:ln w="6350">
            <a:solidFill>
              <a:schemeClr val="bg2">
                <a:lumMod val="2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08F7363E-067E-41EE-9785-8740A9A21241}"/>
              </a:ext>
            </a:extLst>
          </p:cNvPr>
          <p:cNvCxnSpPr>
            <a:cxnSpLocks/>
          </p:cNvCxnSpPr>
          <p:nvPr/>
        </p:nvCxnSpPr>
        <p:spPr>
          <a:xfrm flipH="1">
            <a:off x="1650688" y="6815467"/>
            <a:ext cx="3872288" cy="0"/>
          </a:xfrm>
          <a:prstGeom prst="line">
            <a:avLst/>
          </a:prstGeom>
          <a:ln w="6350">
            <a:solidFill>
              <a:schemeClr val="bg2">
                <a:lumMod val="2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그림 76">
            <a:extLst>
              <a:ext uri="{FF2B5EF4-FFF2-40B4-BE49-F238E27FC236}">
                <a16:creationId xmlns:a16="http://schemas.microsoft.com/office/drawing/2014/main" id="{4366624D-C461-4AF9-9523-B213099F69E3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-10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581" y="7273665"/>
            <a:ext cx="688907" cy="688907"/>
          </a:xfrm>
          <a:prstGeom prst="rect">
            <a:avLst/>
          </a:prstGeom>
        </p:spPr>
      </p:pic>
      <p:pic>
        <p:nvPicPr>
          <p:cNvPr id="78" name="그림 77">
            <a:extLst>
              <a:ext uri="{FF2B5EF4-FFF2-40B4-BE49-F238E27FC236}">
                <a16:creationId xmlns:a16="http://schemas.microsoft.com/office/drawing/2014/main" id="{00A3F2B0-3343-4E99-9D78-6BC977D41D3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809466" y="7982994"/>
            <a:ext cx="1244502" cy="180588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F2BAAC3E-7F80-48C7-AFEA-F5A65E58A2F0}"/>
              </a:ext>
            </a:extLst>
          </p:cNvPr>
          <p:cNvSpPr txBox="1"/>
          <p:nvPr/>
        </p:nvSpPr>
        <p:spPr>
          <a:xfrm>
            <a:off x="2424330" y="8184004"/>
            <a:ext cx="201521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서울특별시 광진구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능동로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209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세종대학교 학생회관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518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호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1DA2DA1-8852-4E92-ACD2-ED3FADBEE499}"/>
              </a:ext>
            </a:extLst>
          </p:cNvPr>
          <p:cNvSpPr txBox="1"/>
          <p:nvPr/>
        </p:nvSpPr>
        <p:spPr>
          <a:xfrm>
            <a:off x="1536944" y="2319210"/>
            <a:ext cx="7788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사이먼동미닉</a:t>
            </a:r>
            <a:endParaRPr lang="ko-KR" altLang="en-US" sz="6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162676AC-89FE-4415-A647-3DE86064456D}"/>
              </a:ext>
            </a:extLst>
          </p:cNvPr>
          <p:cNvSpPr txBox="1"/>
          <p:nvPr/>
        </p:nvSpPr>
        <p:spPr>
          <a:xfrm>
            <a:off x="1536944" y="2947527"/>
            <a:ext cx="7788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사이먼동미닉</a:t>
            </a:r>
            <a:endParaRPr lang="ko-KR" altLang="en-US" sz="6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09571F5D-58A6-4C95-8EE0-C5929CF36FCC}"/>
              </a:ext>
            </a:extLst>
          </p:cNvPr>
          <p:cNvSpPr txBox="1"/>
          <p:nvPr/>
        </p:nvSpPr>
        <p:spPr>
          <a:xfrm>
            <a:off x="1532926" y="3560047"/>
            <a:ext cx="7788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사이먼동미닉</a:t>
            </a:r>
            <a:endParaRPr lang="ko-KR" altLang="en-US" sz="6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0E9D476-26F4-49A7-801B-28AEAEC714C4}"/>
              </a:ext>
            </a:extLst>
          </p:cNvPr>
          <p:cNvSpPr txBox="1"/>
          <p:nvPr/>
        </p:nvSpPr>
        <p:spPr>
          <a:xfrm>
            <a:off x="2034894" y="3992657"/>
            <a:ext cx="7788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동민이습생기</a:t>
            </a:r>
            <a:endParaRPr lang="ko-KR" altLang="en-US" sz="6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59DE708C-3D50-4AA8-8AC8-B1B6C17B244F}"/>
              </a:ext>
            </a:extLst>
          </p:cNvPr>
          <p:cNvSpPr txBox="1"/>
          <p:nvPr/>
        </p:nvSpPr>
        <p:spPr>
          <a:xfrm>
            <a:off x="1532926" y="4607891"/>
            <a:ext cx="7788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사이먼동미닉</a:t>
            </a:r>
            <a:endParaRPr lang="ko-KR" altLang="en-US" sz="6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571375C-38C4-4844-B5E3-B0311BB3CDEE}"/>
              </a:ext>
            </a:extLst>
          </p:cNvPr>
          <p:cNvSpPr txBox="1"/>
          <p:nvPr/>
        </p:nvSpPr>
        <p:spPr>
          <a:xfrm>
            <a:off x="1532926" y="5205494"/>
            <a:ext cx="7788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사이먼동미닉</a:t>
            </a:r>
            <a:endParaRPr lang="ko-KR" altLang="en-US" sz="6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8B222DD-ABFB-4B0E-8D20-D4AE731E233E}"/>
              </a:ext>
            </a:extLst>
          </p:cNvPr>
          <p:cNvSpPr txBox="1"/>
          <p:nvPr/>
        </p:nvSpPr>
        <p:spPr>
          <a:xfrm>
            <a:off x="2209582" y="3321928"/>
            <a:ext cx="353404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여러분 동영상 하나 당 </a:t>
            </a:r>
            <a:r>
              <a:rPr lang="en-US" altLang="ko-KR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3</a:t>
            </a:r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분입니다</a:t>
            </a:r>
            <a:r>
              <a:rPr lang="en-US" altLang="ko-KR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.</a:t>
            </a:r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 다음주까지 다 </a:t>
            </a:r>
            <a:r>
              <a:rPr lang="ko-KR" altLang="en-US" sz="10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보고오세여</a:t>
            </a:r>
            <a:r>
              <a:rPr lang="en-US" altLang="ko-KR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~</a:t>
            </a:r>
            <a:endParaRPr lang="ko-KR" altLang="en-US" sz="10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E6445108-19F6-49A3-B719-0C5C0766C85E}"/>
              </a:ext>
            </a:extLst>
          </p:cNvPr>
          <p:cNvSpPr txBox="1"/>
          <p:nvPr/>
        </p:nvSpPr>
        <p:spPr>
          <a:xfrm>
            <a:off x="2711550" y="3753398"/>
            <a:ext cx="353404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구라치지마여</a:t>
            </a:r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 </a:t>
            </a:r>
            <a:r>
              <a:rPr lang="en-US" altLang="ko-KR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10</a:t>
            </a:r>
            <a:r>
              <a:rPr lang="ko-KR" altLang="en-US" sz="10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분인거</a:t>
            </a:r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 </a:t>
            </a:r>
            <a:r>
              <a:rPr lang="ko-KR" altLang="en-US" sz="10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다봄</a:t>
            </a:r>
            <a:endParaRPr lang="ko-KR" altLang="en-US" sz="10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B70D3D16-6BCE-44AA-853C-9146120BE5B7}"/>
              </a:ext>
            </a:extLst>
          </p:cNvPr>
          <p:cNvSpPr txBox="1"/>
          <p:nvPr/>
        </p:nvSpPr>
        <p:spPr>
          <a:xfrm>
            <a:off x="2203346" y="2676254"/>
            <a:ext cx="353404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여러분 동영상 하나 당 </a:t>
            </a:r>
            <a:r>
              <a:rPr lang="en-US" altLang="ko-KR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3</a:t>
            </a:r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분입니다</a:t>
            </a:r>
            <a:r>
              <a:rPr lang="en-US" altLang="ko-KR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.</a:t>
            </a:r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 다음주까지 다 </a:t>
            </a:r>
            <a:r>
              <a:rPr lang="ko-KR" altLang="en-US" sz="10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보고오세여</a:t>
            </a:r>
            <a:r>
              <a:rPr lang="en-US" altLang="ko-KR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~</a:t>
            </a:r>
            <a:endParaRPr lang="ko-KR" altLang="en-US" sz="10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C224F42B-EBB4-45EB-86CA-CA8CEC6B7F2B}"/>
              </a:ext>
            </a:extLst>
          </p:cNvPr>
          <p:cNvSpPr txBox="1"/>
          <p:nvPr/>
        </p:nvSpPr>
        <p:spPr>
          <a:xfrm>
            <a:off x="2220104" y="4973947"/>
            <a:ext cx="353404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여러분 동영상 하나 당 </a:t>
            </a:r>
            <a:r>
              <a:rPr lang="en-US" altLang="ko-KR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3</a:t>
            </a:r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분입니다</a:t>
            </a:r>
            <a:r>
              <a:rPr lang="en-US" altLang="ko-KR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.</a:t>
            </a:r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 다음주까지 다 </a:t>
            </a:r>
            <a:r>
              <a:rPr lang="ko-KR" altLang="en-US" sz="10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보고오세여</a:t>
            </a:r>
            <a:r>
              <a:rPr lang="en-US" altLang="ko-KR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~</a:t>
            </a:r>
            <a:endParaRPr lang="ko-KR" altLang="en-US" sz="10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F684EB7F-DB43-4A23-A656-B34A1FEFDE60}"/>
              </a:ext>
            </a:extLst>
          </p:cNvPr>
          <p:cNvSpPr txBox="1"/>
          <p:nvPr/>
        </p:nvSpPr>
        <p:spPr>
          <a:xfrm>
            <a:off x="2220104" y="4387093"/>
            <a:ext cx="353404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여러분 동영상 하나 당 </a:t>
            </a:r>
            <a:r>
              <a:rPr lang="en-US" altLang="ko-KR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3</a:t>
            </a:r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분입니다</a:t>
            </a:r>
            <a:r>
              <a:rPr lang="en-US" altLang="ko-KR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.</a:t>
            </a:r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 다음주까지 다 </a:t>
            </a:r>
            <a:r>
              <a:rPr lang="ko-KR" altLang="en-US" sz="10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보고오세여</a:t>
            </a:r>
            <a:r>
              <a:rPr lang="en-US" altLang="ko-KR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~</a:t>
            </a:r>
            <a:endParaRPr lang="ko-KR" altLang="en-US" sz="10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77D33A3E-35D0-4356-92EC-2D7D633BCFCC}"/>
              </a:ext>
            </a:extLst>
          </p:cNvPr>
          <p:cNvSpPr txBox="1"/>
          <p:nvPr/>
        </p:nvSpPr>
        <p:spPr>
          <a:xfrm>
            <a:off x="2209582" y="2112367"/>
            <a:ext cx="353404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여러분 동영상 하나 당 </a:t>
            </a:r>
            <a:r>
              <a:rPr lang="en-US" altLang="ko-KR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3</a:t>
            </a:r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분입니다</a:t>
            </a:r>
            <a:r>
              <a:rPr lang="en-US" altLang="ko-KR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.</a:t>
            </a:r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 다음주까지 다 </a:t>
            </a:r>
            <a:r>
              <a:rPr lang="ko-KR" altLang="en-US" sz="10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보고오세여</a:t>
            </a:r>
            <a:r>
              <a:rPr lang="en-US" altLang="ko-KR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~</a:t>
            </a:r>
            <a:endParaRPr lang="ko-KR" altLang="en-US" sz="10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95" name="화살표: 갈매기형 수장 94">
            <a:extLst>
              <a:ext uri="{FF2B5EF4-FFF2-40B4-BE49-F238E27FC236}">
                <a16:creationId xmlns:a16="http://schemas.microsoft.com/office/drawing/2014/main" id="{5D92E23F-B102-49CE-92F3-3A555E6F1265}"/>
              </a:ext>
            </a:extLst>
          </p:cNvPr>
          <p:cNvSpPr/>
          <p:nvPr/>
        </p:nvSpPr>
        <p:spPr>
          <a:xfrm rot="16200000">
            <a:off x="3965755" y="5440530"/>
            <a:ext cx="176426" cy="336182"/>
          </a:xfrm>
          <a:prstGeom prst="chevron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6885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69A2E26-21A8-4A43-98EB-A875F6452716}"/>
              </a:ext>
            </a:extLst>
          </p:cNvPr>
          <p:cNvSpPr/>
          <p:nvPr/>
        </p:nvSpPr>
        <p:spPr>
          <a:xfrm>
            <a:off x="-444" y="0"/>
            <a:ext cx="6858000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7B1173-CAA1-4695-AAD4-805FC9A85523}"/>
              </a:ext>
            </a:extLst>
          </p:cNvPr>
          <p:cNvSpPr txBox="1"/>
          <p:nvPr/>
        </p:nvSpPr>
        <p:spPr>
          <a:xfrm>
            <a:off x="865476" y="355259"/>
            <a:ext cx="41899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소개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FD11DE-3F78-4D5B-A3B1-3B989C861A4B}"/>
              </a:ext>
            </a:extLst>
          </p:cNvPr>
          <p:cNvSpPr txBox="1"/>
          <p:nvPr/>
        </p:nvSpPr>
        <p:spPr>
          <a:xfrm>
            <a:off x="1542790" y="355612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일정</a:t>
            </a:r>
            <a:endParaRPr lang="en-US" altLang="ko-KR" sz="6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A76BFC7-D423-4081-A0BA-7F11B50C3AF1}"/>
              </a:ext>
            </a:extLst>
          </p:cNvPr>
          <p:cNvSpPr txBox="1"/>
          <p:nvPr/>
        </p:nvSpPr>
        <p:spPr>
          <a:xfrm>
            <a:off x="4319858" y="339870"/>
            <a:ext cx="42992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>
                <a:solidFill>
                  <a:srgbClr val="63C6C8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About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69BF94-C7FE-4B61-B88D-128FC0870711}"/>
              </a:ext>
            </a:extLst>
          </p:cNvPr>
          <p:cNvSpPr txBox="1"/>
          <p:nvPr/>
        </p:nvSpPr>
        <p:spPr>
          <a:xfrm>
            <a:off x="2220104" y="355259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활동</a:t>
            </a:r>
          </a:p>
        </p:txBody>
      </p:sp>
      <p:pic>
        <p:nvPicPr>
          <p:cNvPr id="35" name="그림 34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41CDFE0E-EC5F-43E8-A9EF-38BA2BE25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236856"/>
            <a:ext cx="557196" cy="440688"/>
          </a:xfrm>
          <a:prstGeom prst="rect">
            <a:avLst/>
          </a:prstGeom>
        </p:spPr>
      </p:pic>
      <p:sp>
        <p:nvSpPr>
          <p:cNvPr id="40" name="타원 39">
            <a:extLst>
              <a:ext uri="{FF2B5EF4-FFF2-40B4-BE49-F238E27FC236}">
                <a16:creationId xmlns:a16="http://schemas.microsoft.com/office/drawing/2014/main" id="{7AA0639F-452E-4D56-B1D4-6B773FBD9830}"/>
              </a:ext>
            </a:extLst>
          </p:cNvPr>
          <p:cNvSpPr/>
          <p:nvPr/>
        </p:nvSpPr>
        <p:spPr>
          <a:xfrm>
            <a:off x="5941386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4D3971E-F0A6-4EAB-8CE7-ABAB68C3A8FA}"/>
              </a:ext>
            </a:extLst>
          </p:cNvPr>
          <p:cNvSpPr/>
          <p:nvPr/>
        </p:nvSpPr>
        <p:spPr>
          <a:xfrm>
            <a:off x="6188509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24A341B-921A-468A-A23C-A8BD5A35ACA7}"/>
              </a:ext>
            </a:extLst>
          </p:cNvPr>
          <p:cNvSpPr/>
          <p:nvPr/>
        </p:nvSpPr>
        <p:spPr>
          <a:xfrm>
            <a:off x="6051113" y="376778"/>
            <a:ext cx="253167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C52CF97-D351-4500-84D5-C830BF0B616F}"/>
              </a:ext>
            </a:extLst>
          </p:cNvPr>
          <p:cNvSpPr txBox="1"/>
          <p:nvPr/>
        </p:nvSpPr>
        <p:spPr>
          <a:xfrm>
            <a:off x="5899098" y="384472"/>
            <a:ext cx="5571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>
                <a:solidFill>
                  <a:schemeClr val="tx1">
                    <a:lumMod val="75000"/>
                    <a:lumOff val="25000"/>
                  </a:schemeClr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로그아웃</a:t>
            </a:r>
            <a:endParaRPr lang="ko-KR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35713AD-D242-44DD-ACA3-040F79D119B3}"/>
              </a:ext>
            </a:extLst>
          </p:cNvPr>
          <p:cNvSpPr txBox="1"/>
          <p:nvPr/>
        </p:nvSpPr>
        <p:spPr>
          <a:xfrm>
            <a:off x="4839262" y="347564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>
                    <a:lumMod val="6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공지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9AEA630-44B2-45DE-8D7E-5A9F7C23DA1D}"/>
              </a:ext>
            </a:extLst>
          </p:cNvPr>
          <p:cNvSpPr txBox="1"/>
          <p:nvPr/>
        </p:nvSpPr>
        <p:spPr>
          <a:xfrm>
            <a:off x="5213272" y="347564"/>
            <a:ext cx="3866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rgbClr val="E2713E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게시판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23B0C9-FB79-4A8D-96D8-9DB6D094BF77}"/>
              </a:ext>
            </a:extLst>
          </p:cNvPr>
          <p:cNvSpPr txBox="1"/>
          <p:nvPr/>
        </p:nvSpPr>
        <p:spPr>
          <a:xfrm>
            <a:off x="106065" y="1383959"/>
            <a:ext cx="1244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About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0B3DDA-918C-4AF3-9CA3-4C9FC0E1DC8D}"/>
              </a:ext>
            </a:extLst>
          </p:cNvPr>
          <p:cNvSpPr txBox="1"/>
          <p:nvPr/>
        </p:nvSpPr>
        <p:spPr>
          <a:xfrm>
            <a:off x="370511" y="1828044"/>
            <a:ext cx="922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공지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F06B29-B94D-497B-A170-E99B35B08503}"/>
              </a:ext>
            </a:extLst>
          </p:cNvPr>
          <p:cNvSpPr txBox="1"/>
          <p:nvPr/>
        </p:nvSpPr>
        <p:spPr>
          <a:xfrm>
            <a:off x="370511" y="2179796"/>
            <a:ext cx="5886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E2713E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게시판</a:t>
            </a:r>
          </a:p>
        </p:txBody>
      </p:sp>
      <p:sp>
        <p:nvSpPr>
          <p:cNvPr id="64" name="원형: 비어 있음 63">
            <a:extLst>
              <a:ext uri="{FF2B5EF4-FFF2-40B4-BE49-F238E27FC236}">
                <a16:creationId xmlns:a16="http://schemas.microsoft.com/office/drawing/2014/main" id="{A0B58C7E-9355-423B-8352-9DA6F97FA35D}"/>
              </a:ext>
            </a:extLst>
          </p:cNvPr>
          <p:cNvSpPr/>
          <p:nvPr/>
        </p:nvSpPr>
        <p:spPr>
          <a:xfrm>
            <a:off x="1473044" y="4712353"/>
            <a:ext cx="676656" cy="676656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B3F3AA-38BC-4C85-A65F-02D43475043A}"/>
              </a:ext>
            </a:extLst>
          </p:cNvPr>
          <p:cNvSpPr/>
          <p:nvPr/>
        </p:nvSpPr>
        <p:spPr>
          <a:xfrm>
            <a:off x="5815526" y="4932230"/>
            <a:ext cx="540325" cy="244531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목록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8F40E201-300C-4409-905B-E8586728AA0A}"/>
              </a:ext>
            </a:extLst>
          </p:cNvPr>
          <p:cNvSpPr/>
          <p:nvPr/>
        </p:nvSpPr>
        <p:spPr>
          <a:xfrm>
            <a:off x="1979872" y="1508760"/>
            <a:ext cx="2859390" cy="244531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700" dirty="0" err="1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크러쉬는</a:t>
            </a:r>
            <a:r>
              <a:rPr lang="ko-KR" altLang="en-US" sz="7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ko-KR" altLang="en-US" sz="700" dirty="0" err="1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잘생겼다</a:t>
            </a:r>
            <a:r>
              <a:rPr lang="en-US" altLang="ko-KR" sz="7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.</a:t>
            </a:r>
            <a:endParaRPr lang="ko-KR" altLang="en-US" sz="700" dirty="0">
              <a:solidFill>
                <a:schemeClr val="bg2">
                  <a:lumMod val="2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64D5C304-2D48-4149-A1FF-CF964C682A45}"/>
              </a:ext>
            </a:extLst>
          </p:cNvPr>
          <p:cNvSpPr/>
          <p:nvPr/>
        </p:nvSpPr>
        <p:spPr>
          <a:xfrm>
            <a:off x="1646997" y="1508760"/>
            <a:ext cx="344118" cy="24453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latin typeface="a고딕11" panose="02020600000000000000" pitchFamily="18" charset="-127"/>
                <a:ea typeface="a고딕11" panose="02020600000000000000" pitchFamily="18" charset="-127"/>
              </a:rPr>
              <a:t>제목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7DF9980F-B3A2-439C-8051-B84E5E52BEE4}"/>
              </a:ext>
            </a:extLst>
          </p:cNvPr>
          <p:cNvSpPr/>
          <p:nvPr/>
        </p:nvSpPr>
        <p:spPr>
          <a:xfrm>
            <a:off x="1991114" y="1899330"/>
            <a:ext cx="4237167" cy="291651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5833F1FB-E8DC-4CF9-92CA-14376CE78F94}"/>
              </a:ext>
            </a:extLst>
          </p:cNvPr>
          <p:cNvSpPr/>
          <p:nvPr/>
        </p:nvSpPr>
        <p:spPr>
          <a:xfrm>
            <a:off x="1646997" y="1899330"/>
            <a:ext cx="344118" cy="24453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latin typeface="a고딕11" panose="02020600000000000000" pitchFamily="18" charset="-127"/>
                <a:ea typeface="a고딕11" panose="02020600000000000000" pitchFamily="18" charset="-127"/>
              </a:rPr>
              <a:t>내용</a:t>
            </a:r>
          </a:p>
        </p:txBody>
      </p:sp>
      <p:pic>
        <p:nvPicPr>
          <p:cNvPr id="77" name="그림 76">
            <a:extLst>
              <a:ext uri="{FF2B5EF4-FFF2-40B4-BE49-F238E27FC236}">
                <a16:creationId xmlns:a16="http://schemas.microsoft.com/office/drawing/2014/main" id="{9D27ED38-DE64-43A5-A261-F02A808D28B9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-10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581" y="5595329"/>
            <a:ext cx="688907" cy="688907"/>
          </a:xfrm>
          <a:prstGeom prst="rect">
            <a:avLst/>
          </a:prstGeom>
        </p:spPr>
      </p:pic>
      <p:pic>
        <p:nvPicPr>
          <p:cNvPr id="78" name="그림 77">
            <a:extLst>
              <a:ext uri="{FF2B5EF4-FFF2-40B4-BE49-F238E27FC236}">
                <a16:creationId xmlns:a16="http://schemas.microsoft.com/office/drawing/2014/main" id="{1A27D208-114C-4144-9970-2301DBA78A3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809466" y="6304658"/>
            <a:ext cx="1244502" cy="180588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5562BAFC-4778-4CC4-A11B-5534DE9D1224}"/>
              </a:ext>
            </a:extLst>
          </p:cNvPr>
          <p:cNvSpPr txBox="1"/>
          <p:nvPr/>
        </p:nvSpPr>
        <p:spPr>
          <a:xfrm>
            <a:off x="2424330" y="6505668"/>
            <a:ext cx="201521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서울특별시 광진구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능동로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209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세종대학교 학생회관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518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호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4F5BBE6-90D1-4F31-A791-C3C689C64B37}"/>
              </a:ext>
            </a:extLst>
          </p:cNvPr>
          <p:cNvSpPr/>
          <p:nvPr/>
        </p:nvSpPr>
        <p:spPr>
          <a:xfrm>
            <a:off x="4932572" y="1514855"/>
            <a:ext cx="419716" cy="24453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latin typeface="a고딕11" panose="02020600000000000000" pitchFamily="18" charset="-127"/>
                <a:ea typeface="a고딕11" panose="02020600000000000000" pitchFamily="18" charset="-127"/>
              </a:rPr>
              <a:t>작성자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E87F1CD1-569D-4E05-952E-6E90C8A1DDA6}"/>
              </a:ext>
            </a:extLst>
          </p:cNvPr>
          <p:cNvSpPr/>
          <p:nvPr/>
        </p:nvSpPr>
        <p:spPr>
          <a:xfrm>
            <a:off x="5352288" y="1508760"/>
            <a:ext cx="875993" cy="244531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70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이경은</a:t>
            </a:r>
            <a:endParaRPr lang="ko-KR" altLang="en-US" sz="700" dirty="0">
              <a:solidFill>
                <a:schemeClr val="bg2">
                  <a:lumMod val="2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426266E-6CAD-4C5A-888E-6592358E8394}"/>
              </a:ext>
            </a:extLst>
          </p:cNvPr>
          <p:cNvSpPr/>
          <p:nvPr/>
        </p:nvSpPr>
        <p:spPr>
          <a:xfrm>
            <a:off x="2026486" y="1953818"/>
            <a:ext cx="3429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900" dirty="0" err="1">
                <a:solidFill>
                  <a:schemeClr val="bg2">
                    <a:lumMod val="25000"/>
                  </a:schemeClr>
                </a:solidFill>
                <a:latin typeface="a고딕12" panose="02020600000000000000" pitchFamily="18" charset="-127"/>
                <a:ea typeface="a고딕12" panose="02020600000000000000" pitchFamily="18" charset="-127"/>
              </a:rPr>
              <a:t>ㄹㅇ로다가</a:t>
            </a:r>
            <a:endParaRPr lang="en-US" altLang="ko-KR" sz="900" dirty="0">
              <a:solidFill>
                <a:schemeClr val="bg2">
                  <a:lumMod val="25000"/>
                </a:schemeClr>
              </a:solidFill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r>
              <a:rPr lang="ko-KR" altLang="en-US" sz="900" dirty="0" err="1">
                <a:solidFill>
                  <a:schemeClr val="bg2">
                    <a:lumMod val="25000"/>
                  </a:schemeClr>
                </a:solidFill>
                <a:latin typeface="a고딕12" panose="02020600000000000000" pitchFamily="18" charset="-127"/>
                <a:ea typeface="a고딕12" panose="02020600000000000000" pitchFamily="18" charset="-127"/>
              </a:rPr>
              <a:t>핸섬보이</a:t>
            </a:r>
            <a:endParaRPr lang="en-US" altLang="ko-KR" sz="900" dirty="0">
              <a:solidFill>
                <a:schemeClr val="bg2">
                  <a:lumMod val="25000"/>
                </a:schemeClr>
              </a:solidFill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r>
              <a:rPr lang="ko-KR" altLang="en-US" sz="900" dirty="0" err="1">
                <a:solidFill>
                  <a:schemeClr val="bg2">
                    <a:lumMod val="25000"/>
                  </a:schemeClr>
                </a:solidFill>
                <a:latin typeface="a고딕12" panose="02020600000000000000" pitchFamily="18" charset="-127"/>
                <a:ea typeface="a고딕12" panose="02020600000000000000" pitchFamily="18" charset="-127"/>
              </a:rPr>
              <a:t>꺄꺟</a:t>
            </a:r>
            <a:endParaRPr lang="en-US" altLang="ko-KR" sz="900" dirty="0">
              <a:solidFill>
                <a:schemeClr val="bg2">
                  <a:lumMod val="25000"/>
                </a:schemeClr>
              </a:solidFill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r>
              <a:rPr lang="ko-KR" altLang="en-US" sz="900" dirty="0" err="1">
                <a:solidFill>
                  <a:schemeClr val="bg2">
                    <a:lumMod val="25000"/>
                  </a:schemeClr>
                </a:solidFill>
                <a:latin typeface="a고딕12" panose="02020600000000000000" pitchFamily="18" charset="-127"/>
                <a:ea typeface="a고딕12" panose="02020600000000000000" pitchFamily="18" charset="-127"/>
              </a:rPr>
              <a:t>꺄아아아앙앙</a:t>
            </a:r>
            <a:endParaRPr lang="en-US" altLang="ko-KR" sz="900" dirty="0">
              <a:solidFill>
                <a:schemeClr val="bg2">
                  <a:lumMod val="25000"/>
                </a:schemeClr>
              </a:solidFill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505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69A2E26-21A8-4A43-98EB-A875F6452716}"/>
              </a:ext>
            </a:extLst>
          </p:cNvPr>
          <p:cNvSpPr/>
          <p:nvPr/>
        </p:nvSpPr>
        <p:spPr>
          <a:xfrm>
            <a:off x="-444" y="0"/>
            <a:ext cx="6858000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7B1173-CAA1-4695-AAD4-805FC9A85523}"/>
              </a:ext>
            </a:extLst>
          </p:cNvPr>
          <p:cNvSpPr txBox="1"/>
          <p:nvPr/>
        </p:nvSpPr>
        <p:spPr>
          <a:xfrm>
            <a:off x="865476" y="355259"/>
            <a:ext cx="41899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소개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FD11DE-3F78-4D5B-A3B1-3B989C861A4B}"/>
              </a:ext>
            </a:extLst>
          </p:cNvPr>
          <p:cNvSpPr txBox="1"/>
          <p:nvPr/>
        </p:nvSpPr>
        <p:spPr>
          <a:xfrm>
            <a:off x="1542790" y="355612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일정</a:t>
            </a:r>
            <a:endParaRPr lang="en-US" altLang="ko-KR" sz="6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A76BFC7-D423-4081-A0BA-7F11B50C3AF1}"/>
              </a:ext>
            </a:extLst>
          </p:cNvPr>
          <p:cNvSpPr txBox="1"/>
          <p:nvPr/>
        </p:nvSpPr>
        <p:spPr>
          <a:xfrm>
            <a:off x="4319858" y="339870"/>
            <a:ext cx="42992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>
                <a:solidFill>
                  <a:srgbClr val="63C6C8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About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69BF94-C7FE-4B61-B88D-128FC0870711}"/>
              </a:ext>
            </a:extLst>
          </p:cNvPr>
          <p:cNvSpPr txBox="1"/>
          <p:nvPr/>
        </p:nvSpPr>
        <p:spPr>
          <a:xfrm>
            <a:off x="2220104" y="355259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활동</a:t>
            </a:r>
          </a:p>
        </p:txBody>
      </p:sp>
      <p:pic>
        <p:nvPicPr>
          <p:cNvPr id="35" name="그림 34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41CDFE0E-EC5F-43E8-A9EF-38BA2BE25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236856"/>
            <a:ext cx="557196" cy="440688"/>
          </a:xfrm>
          <a:prstGeom prst="rect">
            <a:avLst/>
          </a:prstGeom>
        </p:spPr>
      </p:pic>
      <p:sp>
        <p:nvSpPr>
          <p:cNvPr id="40" name="타원 39">
            <a:extLst>
              <a:ext uri="{FF2B5EF4-FFF2-40B4-BE49-F238E27FC236}">
                <a16:creationId xmlns:a16="http://schemas.microsoft.com/office/drawing/2014/main" id="{7AA0639F-452E-4D56-B1D4-6B773FBD9830}"/>
              </a:ext>
            </a:extLst>
          </p:cNvPr>
          <p:cNvSpPr/>
          <p:nvPr/>
        </p:nvSpPr>
        <p:spPr>
          <a:xfrm>
            <a:off x="5941386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4D3971E-F0A6-4EAB-8CE7-ABAB68C3A8FA}"/>
              </a:ext>
            </a:extLst>
          </p:cNvPr>
          <p:cNvSpPr/>
          <p:nvPr/>
        </p:nvSpPr>
        <p:spPr>
          <a:xfrm>
            <a:off x="6188509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24A341B-921A-468A-A23C-A8BD5A35ACA7}"/>
              </a:ext>
            </a:extLst>
          </p:cNvPr>
          <p:cNvSpPr/>
          <p:nvPr/>
        </p:nvSpPr>
        <p:spPr>
          <a:xfrm>
            <a:off x="6051113" y="376778"/>
            <a:ext cx="253167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C52CF97-D351-4500-84D5-C830BF0B616F}"/>
              </a:ext>
            </a:extLst>
          </p:cNvPr>
          <p:cNvSpPr txBox="1"/>
          <p:nvPr/>
        </p:nvSpPr>
        <p:spPr>
          <a:xfrm>
            <a:off x="5899098" y="384472"/>
            <a:ext cx="5571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>
                <a:solidFill>
                  <a:schemeClr val="tx1">
                    <a:lumMod val="75000"/>
                    <a:lumOff val="25000"/>
                  </a:schemeClr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로그아웃</a:t>
            </a:r>
            <a:endParaRPr lang="ko-KR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35713AD-D242-44DD-ACA3-040F79D119B3}"/>
              </a:ext>
            </a:extLst>
          </p:cNvPr>
          <p:cNvSpPr txBox="1"/>
          <p:nvPr/>
        </p:nvSpPr>
        <p:spPr>
          <a:xfrm>
            <a:off x="4839262" y="347564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>
                    <a:lumMod val="6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공지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9AEA630-44B2-45DE-8D7E-5A9F7C23DA1D}"/>
              </a:ext>
            </a:extLst>
          </p:cNvPr>
          <p:cNvSpPr txBox="1"/>
          <p:nvPr/>
        </p:nvSpPr>
        <p:spPr>
          <a:xfrm>
            <a:off x="5213272" y="347564"/>
            <a:ext cx="3866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rgbClr val="E2713E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게시판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23B0C9-FB79-4A8D-96D8-9DB6D094BF77}"/>
              </a:ext>
            </a:extLst>
          </p:cNvPr>
          <p:cNvSpPr txBox="1"/>
          <p:nvPr/>
        </p:nvSpPr>
        <p:spPr>
          <a:xfrm>
            <a:off x="106065" y="1383959"/>
            <a:ext cx="1244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About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0B3DDA-918C-4AF3-9CA3-4C9FC0E1DC8D}"/>
              </a:ext>
            </a:extLst>
          </p:cNvPr>
          <p:cNvSpPr txBox="1"/>
          <p:nvPr/>
        </p:nvSpPr>
        <p:spPr>
          <a:xfrm>
            <a:off x="370511" y="1828044"/>
            <a:ext cx="922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공지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F06B29-B94D-497B-A170-E99B35B08503}"/>
              </a:ext>
            </a:extLst>
          </p:cNvPr>
          <p:cNvSpPr txBox="1"/>
          <p:nvPr/>
        </p:nvSpPr>
        <p:spPr>
          <a:xfrm>
            <a:off x="370511" y="2179796"/>
            <a:ext cx="5886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E2713E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게시판</a:t>
            </a:r>
          </a:p>
        </p:txBody>
      </p:sp>
      <p:sp>
        <p:nvSpPr>
          <p:cNvPr id="64" name="원형: 비어 있음 63">
            <a:extLst>
              <a:ext uri="{FF2B5EF4-FFF2-40B4-BE49-F238E27FC236}">
                <a16:creationId xmlns:a16="http://schemas.microsoft.com/office/drawing/2014/main" id="{A0B58C7E-9355-423B-8352-9DA6F97FA35D}"/>
              </a:ext>
            </a:extLst>
          </p:cNvPr>
          <p:cNvSpPr/>
          <p:nvPr/>
        </p:nvSpPr>
        <p:spPr>
          <a:xfrm>
            <a:off x="1473044" y="4712353"/>
            <a:ext cx="676656" cy="676656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B3F3AA-38BC-4C85-A65F-02D43475043A}"/>
              </a:ext>
            </a:extLst>
          </p:cNvPr>
          <p:cNvSpPr/>
          <p:nvPr/>
        </p:nvSpPr>
        <p:spPr>
          <a:xfrm>
            <a:off x="5809430" y="4932230"/>
            <a:ext cx="540325" cy="244531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작성하기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8F40E201-300C-4409-905B-E8586728AA0A}"/>
              </a:ext>
            </a:extLst>
          </p:cNvPr>
          <p:cNvSpPr/>
          <p:nvPr/>
        </p:nvSpPr>
        <p:spPr>
          <a:xfrm>
            <a:off x="1979872" y="1508760"/>
            <a:ext cx="4248410" cy="244531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64D5C304-2D48-4149-A1FF-CF964C682A45}"/>
              </a:ext>
            </a:extLst>
          </p:cNvPr>
          <p:cNvSpPr/>
          <p:nvPr/>
        </p:nvSpPr>
        <p:spPr>
          <a:xfrm>
            <a:off x="1646997" y="1508760"/>
            <a:ext cx="344118" cy="24453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latin typeface="a고딕11" panose="02020600000000000000" pitchFamily="18" charset="-127"/>
                <a:ea typeface="a고딕11" panose="02020600000000000000" pitchFamily="18" charset="-127"/>
              </a:rPr>
              <a:t>제목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7DF9980F-B3A2-439C-8051-B84E5E52BEE4}"/>
              </a:ext>
            </a:extLst>
          </p:cNvPr>
          <p:cNvSpPr/>
          <p:nvPr/>
        </p:nvSpPr>
        <p:spPr>
          <a:xfrm>
            <a:off x="1991114" y="1899330"/>
            <a:ext cx="4237167" cy="291651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5833F1FB-E8DC-4CF9-92CA-14376CE78F94}"/>
              </a:ext>
            </a:extLst>
          </p:cNvPr>
          <p:cNvSpPr/>
          <p:nvPr/>
        </p:nvSpPr>
        <p:spPr>
          <a:xfrm>
            <a:off x="1646997" y="1899330"/>
            <a:ext cx="344118" cy="24453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latin typeface="a고딕11" panose="02020600000000000000" pitchFamily="18" charset="-127"/>
                <a:ea typeface="a고딕11" panose="02020600000000000000" pitchFamily="18" charset="-127"/>
              </a:rPr>
              <a:t>내용</a:t>
            </a:r>
          </a:p>
        </p:txBody>
      </p:sp>
      <p:pic>
        <p:nvPicPr>
          <p:cNvPr id="77" name="그림 76">
            <a:extLst>
              <a:ext uri="{FF2B5EF4-FFF2-40B4-BE49-F238E27FC236}">
                <a16:creationId xmlns:a16="http://schemas.microsoft.com/office/drawing/2014/main" id="{9D27ED38-DE64-43A5-A261-F02A808D28B9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-10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581" y="5595329"/>
            <a:ext cx="688907" cy="688907"/>
          </a:xfrm>
          <a:prstGeom prst="rect">
            <a:avLst/>
          </a:prstGeom>
        </p:spPr>
      </p:pic>
      <p:pic>
        <p:nvPicPr>
          <p:cNvPr id="78" name="그림 77">
            <a:extLst>
              <a:ext uri="{FF2B5EF4-FFF2-40B4-BE49-F238E27FC236}">
                <a16:creationId xmlns:a16="http://schemas.microsoft.com/office/drawing/2014/main" id="{1A27D208-114C-4144-9970-2301DBA78A3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809466" y="6304658"/>
            <a:ext cx="1244502" cy="180588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5562BAFC-4778-4CC4-A11B-5534DE9D1224}"/>
              </a:ext>
            </a:extLst>
          </p:cNvPr>
          <p:cNvSpPr txBox="1"/>
          <p:nvPr/>
        </p:nvSpPr>
        <p:spPr>
          <a:xfrm>
            <a:off x="2424330" y="6505668"/>
            <a:ext cx="201521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서울특별시 광진구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능동로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209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세종대학교 학생회관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518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호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2893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하늘, 실외, 건물, 나무이(가) 표시된 사진&#10;&#10;매우 높은 신뢰도로 생성된 설명">
            <a:extLst>
              <a:ext uri="{FF2B5EF4-FFF2-40B4-BE49-F238E27FC236}">
                <a16:creationId xmlns:a16="http://schemas.microsoft.com/office/drawing/2014/main" id="{C0DAE5EE-E9E7-4E67-8A98-FDE76E70BD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" t="19413" r="764" b="19967"/>
          <a:stretch/>
        </p:blipFill>
        <p:spPr>
          <a:xfrm>
            <a:off x="444" y="0"/>
            <a:ext cx="6857556" cy="422148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F65C705-155B-4D1A-9638-086C71C67F87}"/>
              </a:ext>
            </a:extLst>
          </p:cNvPr>
          <p:cNvSpPr/>
          <p:nvPr/>
        </p:nvSpPr>
        <p:spPr>
          <a:xfrm>
            <a:off x="0" y="0"/>
            <a:ext cx="6858000" cy="422148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6" name="그림 5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8FC17701-EA7D-48E4-9E9F-8163B17F0E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236856"/>
            <a:ext cx="557196" cy="4406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E98E27-8E9A-4131-895A-695BF55C0063}"/>
              </a:ext>
            </a:extLst>
          </p:cNvPr>
          <p:cNvSpPr txBox="1"/>
          <p:nvPr/>
        </p:nvSpPr>
        <p:spPr>
          <a:xfrm>
            <a:off x="865476" y="355259"/>
            <a:ext cx="31931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소개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2F371C-D911-492D-8A51-5FC36A58CA5F}"/>
              </a:ext>
            </a:extLst>
          </p:cNvPr>
          <p:cNvSpPr txBox="1"/>
          <p:nvPr/>
        </p:nvSpPr>
        <p:spPr>
          <a:xfrm>
            <a:off x="1542790" y="355612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일정</a:t>
            </a:r>
            <a:endParaRPr lang="en-US" altLang="ko-KR" sz="6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0A2E79-4044-46A2-84D3-8A53550E6C39}"/>
              </a:ext>
            </a:extLst>
          </p:cNvPr>
          <p:cNvSpPr txBox="1"/>
          <p:nvPr/>
        </p:nvSpPr>
        <p:spPr>
          <a:xfrm>
            <a:off x="2220104" y="355259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활동</a:t>
            </a: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75F1FF17-809B-43E6-8EA5-AEAB45B50CFE}"/>
              </a:ext>
            </a:extLst>
          </p:cNvPr>
          <p:cNvSpPr/>
          <p:nvPr/>
        </p:nvSpPr>
        <p:spPr>
          <a:xfrm>
            <a:off x="3157698" y="2141220"/>
            <a:ext cx="97536" cy="9753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23585BE7-5919-441A-AF49-F1E9FA4B8310}"/>
              </a:ext>
            </a:extLst>
          </p:cNvPr>
          <p:cNvSpPr/>
          <p:nvPr/>
        </p:nvSpPr>
        <p:spPr>
          <a:xfrm>
            <a:off x="3380232" y="2141220"/>
            <a:ext cx="97536" cy="97536"/>
          </a:xfrm>
          <a:prstGeom prst="ellipse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5D545240-AD98-44D3-A24D-BA2F97796C9C}"/>
              </a:ext>
            </a:extLst>
          </p:cNvPr>
          <p:cNvSpPr/>
          <p:nvPr/>
        </p:nvSpPr>
        <p:spPr>
          <a:xfrm>
            <a:off x="3602766" y="2141220"/>
            <a:ext cx="97536" cy="97536"/>
          </a:xfrm>
          <a:prstGeom prst="ellipse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D300A21C-209F-4A99-97DD-3BACB7723A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6352" y="1099830"/>
            <a:ext cx="425182" cy="425182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9CD1214B-7143-4424-A165-8797C9A97F00}"/>
              </a:ext>
            </a:extLst>
          </p:cNvPr>
          <p:cNvSpPr/>
          <p:nvPr/>
        </p:nvSpPr>
        <p:spPr>
          <a:xfrm>
            <a:off x="2846040" y="3578504"/>
            <a:ext cx="1163340" cy="322110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102A719-BA0F-4EBE-A16F-F2631F915565}"/>
              </a:ext>
            </a:extLst>
          </p:cNvPr>
          <p:cNvSpPr txBox="1"/>
          <p:nvPr/>
        </p:nvSpPr>
        <p:spPr>
          <a:xfrm>
            <a:off x="2896636" y="3613099"/>
            <a:ext cx="10647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a고딕10" panose="02020600000000000000" pitchFamily="18" charset="-127"/>
                <a:ea typeface="a고딕10" panose="02020600000000000000" pitchFamily="18" charset="-127"/>
              </a:rPr>
              <a:t>신입 회원모집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E36F059D-0BD3-41EC-82B3-8F5DFB4B8A47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-10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642" y="10962395"/>
            <a:ext cx="688907" cy="688907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FC7947D8-27B6-4EF3-B2E7-81E9AFFC7CE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806527" y="11671724"/>
            <a:ext cx="1244502" cy="180588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6621118-8844-4C5E-94E7-17A45BC074EC}"/>
              </a:ext>
            </a:extLst>
          </p:cNvPr>
          <p:cNvSpPr txBox="1"/>
          <p:nvPr/>
        </p:nvSpPr>
        <p:spPr>
          <a:xfrm>
            <a:off x="2421391" y="11872734"/>
            <a:ext cx="201521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서울특별시 광진구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능동로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209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세종대학교 학생회관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518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호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6923162-FC90-48B6-BCDC-CAA4190C7A52}"/>
              </a:ext>
            </a:extLst>
          </p:cNvPr>
          <p:cNvSpPr txBox="1"/>
          <p:nvPr/>
        </p:nvSpPr>
        <p:spPr>
          <a:xfrm>
            <a:off x="1080750" y="1499377"/>
            <a:ext cx="469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Hello Interface!</a:t>
            </a:r>
            <a:endParaRPr lang="ko-KR" altLang="en-US" sz="2800" dirty="0">
              <a:solidFill>
                <a:schemeClr val="bg1"/>
              </a:solidFill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6EB2317-B572-4074-9AD4-B15E715DB120}"/>
              </a:ext>
            </a:extLst>
          </p:cNvPr>
          <p:cNvSpPr txBox="1"/>
          <p:nvPr/>
        </p:nvSpPr>
        <p:spPr>
          <a:xfrm>
            <a:off x="1376637" y="2415471"/>
            <a:ext cx="41021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#</a:t>
            </a:r>
            <a:r>
              <a:rPr lang="ko-KR" altLang="en-US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학술동아리</a:t>
            </a:r>
            <a:r>
              <a:rPr lang="en-US" altLang="ko-KR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#</a:t>
            </a:r>
            <a:r>
              <a:rPr lang="ko-KR" altLang="en-US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공학</a:t>
            </a:r>
            <a:r>
              <a:rPr lang="en-US" altLang="ko-KR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#</a:t>
            </a:r>
            <a:r>
              <a:rPr lang="ko-KR" altLang="en-US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컴퓨터</a:t>
            </a:r>
            <a:r>
              <a:rPr lang="en-US" altLang="ko-KR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#</a:t>
            </a:r>
            <a:r>
              <a:rPr lang="ko-KR" altLang="en-US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자바</a:t>
            </a:r>
            <a:r>
              <a:rPr lang="en-US" altLang="ko-KR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#C</a:t>
            </a:r>
            <a:r>
              <a:rPr lang="ko-KR" altLang="en-US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언어</a:t>
            </a:r>
            <a:r>
              <a:rPr lang="en-US" altLang="ko-KR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#</a:t>
            </a:r>
            <a:r>
              <a:rPr lang="ko-KR" altLang="en-US" sz="1200" dirty="0" err="1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파이썬</a:t>
            </a:r>
            <a:r>
              <a:rPr lang="en-US" altLang="ko-KR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#</a:t>
            </a:r>
            <a:r>
              <a:rPr lang="ko-KR" altLang="en-US" sz="1200" dirty="0" err="1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아두이노</a:t>
            </a:r>
            <a:endParaRPr lang="en-US" altLang="ko-KR" sz="1200" dirty="0">
              <a:solidFill>
                <a:schemeClr val="bg1"/>
              </a:solidFill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#</a:t>
            </a:r>
            <a:r>
              <a:rPr lang="ko-KR" altLang="en-US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학생회관</a:t>
            </a:r>
            <a:r>
              <a:rPr lang="en-US" altLang="ko-KR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#518</a:t>
            </a:r>
            <a:r>
              <a:rPr lang="ko-KR" altLang="en-US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호</a:t>
            </a:r>
            <a:endParaRPr lang="en-US" altLang="ko-KR" sz="1200" dirty="0">
              <a:solidFill>
                <a:schemeClr val="bg1"/>
              </a:solidFill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6195EC1-B967-4F74-B04F-74FA45E62E54}"/>
              </a:ext>
            </a:extLst>
          </p:cNvPr>
          <p:cNvSpPr/>
          <p:nvPr/>
        </p:nvSpPr>
        <p:spPr>
          <a:xfrm>
            <a:off x="5941386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62BB1F66-454D-4CAA-9D5D-0A1EE310C1D3}"/>
              </a:ext>
            </a:extLst>
          </p:cNvPr>
          <p:cNvSpPr/>
          <p:nvPr/>
        </p:nvSpPr>
        <p:spPr>
          <a:xfrm>
            <a:off x="6188509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5E2B315-5CAF-46CF-9051-986CC81D21C7}"/>
              </a:ext>
            </a:extLst>
          </p:cNvPr>
          <p:cNvSpPr/>
          <p:nvPr/>
        </p:nvSpPr>
        <p:spPr>
          <a:xfrm>
            <a:off x="6051113" y="376778"/>
            <a:ext cx="253167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F83706B-A4EE-4BC7-A41A-53D1E6C0B01B}"/>
              </a:ext>
            </a:extLst>
          </p:cNvPr>
          <p:cNvSpPr txBox="1"/>
          <p:nvPr/>
        </p:nvSpPr>
        <p:spPr>
          <a:xfrm>
            <a:off x="5932204" y="384472"/>
            <a:ext cx="49098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로그인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619A344-F66A-4A76-9EDC-9FBDF80E1D20}"/>
              </a:ext>
            </a:extLst>
          </p:cNvPr>
          <p:cNvSpPr txBox="1"/>
          <p:nvPr/>
        </p:nvSpPr>
        <p:spPr>
          <a:xfrm>
            <a:off x="4319858" y="339870"/>
            <a:ext cx="3946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About</a:t>
            </a:r>
          </a:p>
        </p:txBody>
      </p:sp>
    </p:spTree>
    <p:extLst>
      <p:ext uri="{BB962C8B-B14F-4D97-AF65-F5344CB8AC3E}">
        <p14:creationId xmlns:p14="http://schemas.microsoft.com/office/powerpoint/2010/main" val="2451790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69A2E26-21A8-4A43-98EB-A875F6452716}"/>
              </a:ext>
            </a:extLst>
          </p:cNvPr>
          <p:cNvSpPr/>
          <p:nvPr/>
        </p:nvSpPr>
        <p:spPr>
          <a:xfrm>
            <a:off x="-444" y="0"/>
            <a:ext cx="6858000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7B1173-CAA1-4695-AAD4-805FC9A85523}"/>
              </a:ext>
            </a:extLst>
          </p:cNvPr>
          <p:cNvSpPr txBox="1"/>
          <p:nvPr/>
        </p:nvSpPr>
        <p:spPr>
          <a:xfrm>
            <a:off x="865476" y="355259"/>
            <a:ext cx="4189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>
                <a:solidFill>
                  <a:srgbClr val="63C6C8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소개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FD11DE-3F78-4D5B-A3B1-3B989C861A4B}"/>
              </a:ext>
            </a:extLst>
          </p:cNvPr>
          <p:cNvSpPr txBox="1"/>
          <p:nvPr/>
        </p:nvSpPr>
        <p:spPr>
          <a:xfrm>
            <a:off x="1542790" y="355612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일정</a:t>
            </a:r>
            <a:endParaRPr lang="en-US" altLang="ko-KR" sz="6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69BF94-C7FE-4B61-B88D-128FC0870711}"/>
              </a:ext>
            </a:extLst>
          </p:cNvPr>
          <p:cNvSpPr txBox="1"/>
          <p:nvPr/>
        </p:nvSpPr>
        <p:spPr>
          <a:xfrm>
            <a:off x="2220104" y="355259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활동</a:t>
            </a: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B87194D2-7945-494E-9C3E-DE8C1A9E0519}"/>
              </a:ext>
            </a:extLst>
          </p:cNvPr>
          <p:cNvSpPr/>
          <p:nvPr/>
        </p:nvSpPr>
        <p:spPr>
          <a:xfrm>
            <a:off x="3602766" y="4275522"/>
            <a:ext cx="97536" cy="97536"/>
          </a:xfrm>
          <a:prstGeom prst="ellipse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5" name="그림 34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41CDFE0E-EC5F-43E8-A9EF-38BA2BE25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236856"/>
            <a:ext cx="557196" cy="440688"/>
          </a:xfrm>
          <a:prstGeom prst="rect">
            <a:avLst/>
          </a:prstGeom>
        </p:spPr>
      </p:pic>
      <p:sp>
        <p:nvSpPr>
          <p:cNvPr id="40" name="타원 39">
            <a:extLst>
              <a:ext uri="{FF2B5EF4-FFF2-40B4-BE49-F238E27FC236}">
                <a16:creationId xmlns:a16="http://schemas.microsoft.com/office/drawing/2014/main" id="{7AA0639F-452E-4D56-B1D4-6B773FBD9830}"/>
              </a:ext>
            </a:extLst>
          </p:cNvPr>
          <p:cNvSpPr/>
          <p:nvPr/>
        </p:nvSpPr>
        <p:spPr>
          <a:xfrm>
            <a:off x="5941386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4D3971E-F0A6-4EAB-8CE7-ABAB68C3A8FA}"/>
              </a:ext>
            </a:extLst>
          </p:cNvPr>
          <p:cNvSpPr/>
          <p:nvPr/>
        </p:nvSpPr>
        <p:spPr>
          <a:xfrm>
            <a:off x="6188509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24A341B-921A-468A-A23C-A8BD5A35ACA7}"/>
              </a:ext>
            </a:extLst>
          </p:cNvPr>
          <p:cNvSpPr/>
          <p:nvPr/>
        </p:nvSpPr>
        <p:spPr>
          <a:xfrm>
            <a:off x="6051113" y="376778"/>
            <a:ext cx="253167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C52CF97-D351-4500-84D5-C830BF0B616F}"/>
              </a:ext>
            </a:extLst>
          </p:cNvPr>
          <p:cNvSpPr txBox="1"/>
          <p:nvPr/>
        </p:nvSpPr>
        <p:spPr>
          <a:xfrm>
            <a:off x="5899098" y="384472"/>
            <a:ext cx="5571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>
                <a:solidFill>
                  <a:schemeClr val="tx1">
                    <a:lumMod val="75000"/>
                    <a:lumOff val="25000"/>
                  </a:schemeClr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로그아웃</a:t>
            </a:r>
            <a:endParaRPr lang="ko-KR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pic>
        <p:nvPicPr>
          <p:cNvPr id="44" name="그림 43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8B59CCCB-8F02-4E81-881B-CCBD20F53749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3712" y="2068360"/>
            <a:ext cx="822766" cy="650728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25022F31-3190-4B24-BAAD-93681E2C6D6E}"/>
              </a:ext>
            </a:extLst>
          </p:cNvPr>
          <p:cNvSpPr txBox="1"/>
          <p:nvPr/>
        </p:nvSpPr>
        <p:spPr>
          <a:xfrm>
            <a:off x="1535372" y="2905247"/>
            <a:ext cx="378636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INTERFACE</a:t>
            </a:r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는 세종대학교 컴퓨터 연구회로서</a:t>
            </a:r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, </a:t>
            </a:r>
          </a:p>
          <a:p>
            <a:pPr algn="ctr"/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199x</a:t>
            </a:r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년 창설되어 올해 </a:t>
            </a:r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31</a:t>
            </a:r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기 회원을 모집하고 있습니다</a:t>
            </a:r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.</a:t>
            </a:r>
          </a:p>
          <a:p>
            <a:pPr algn="ctr"/>
            <a:endParaRPr lang="en-US" altLang="ko-KR" sz="12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 algn="ctr"/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세종대학교 학생회관 </a:t>
            </a:r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518</a:t>
            </a:r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호에 위치하고 있으며</a:t>
            </a:r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,</a:t>
            </a:r>
          </a:p>
          <a:p>
            <a:pPr algn="ctr"/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컴퓨터에 대한 전반적인 지식을 습득하여 </a:t>
            </a:r>
            <a:endParaRPr lang="en-US" altLang="ko-KR" sz="12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 algn="ctr"/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이를 활용</a:t>
            </a:r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, </a:t>
            </a:r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극대화 하는 능력을 기를 수 있도록 </a:t>
            </a:r>
            <a:endParaRPr lang="en-US" altLang="ko-KR" sz="12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 algn="ctr"/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각종 프로그램을 실행하고 있습니다</a:t>
            </a:r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AB3162-E13B-4057-8225-4C25A6F7AF4B}"/>
              </a:ext>
            </a:extLst>
          </p:cNvPr>
          <p:cNvSpPr txBox="1"/>
          <p:nvPr/>
        </p:nvSpPr>
        <p:spPr>
          <a:xfrm>
            <a:off x="2806305" y="1512869"/>
            <a:ext cx="1244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Interface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9B701A9-72F8-4F95-8101-98E3CCE80C4E}"/>
              </a:ext>
            </a:extLst>
          </p:cNvPr>
          <p:cNvSpPr txBox="1"/>
          <p:nvPr/>
        </p:nvSpPr>
        <p:spPr>
          <a:xfrm>
            <a:off x="2334651" y="5121322"/>
            <a:ext cx="2188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Club Activities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9" name="육각형 8">
            <a:extLst>
              <a:ext uri="{FF2B5EF4-FFF2-40B4-BE49-F238E27FC236}">
                <a16:creationId xmlns:a16="http://schemas.microsoft.com/office/drawing/2014/main" id="{75461D0F-FE95-4F7D-828C-4F735FA5064C}"/>
              </a:ext>
            </a:extLst>
          </p:cNvPr>
          <p:cNvSpPr/>
          <p:nvPr/>
        </p:nvSpPr>
        <p:spPr>
          <a:xfrm>
            <a:off x="1175168" y="5876819"/>
            <a:ext cx="1374908" cy="1185266"/>
          </a:xfrm>
          <a:prstGeom prst="hexagon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49" name="육각형 48">
            <a:extLst>
              <a:ext uri="{FF2B5EF4-FFF2-40B4-BE49-F238E27FC236}">
                <a16:creationId xmlns:a16="http://schemas.microsoft.com/office/drawing/2014/main" id="{8E5572C0-B4E6-4AA3-8711-C0F29676C3B2}"/>
              </a:ext>
            </a:extLst>
          </p:cNvPr>
          <p:cNvSpPr/>
          <p:nvPr/>
        </p:nvSpPr>
        <p:spPr>
          <a:xfrm>
            <a:off x="1155256" y="7526905"/>
            <a:ext cx="1374908" cy="1185266"/>
          </a:xfrm>
          <a:prstGeom prst="hexagon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2" name="육각형 51">
            <a:extLst>
              <a:ext uri="{FF2B5EF4-FFF2-40B4-BE49-F238E27FC236}">
                <a16:creationId xmlns:a16="http://schemas.microsoft.com/office/drawing/2014/main" id="{F05E1D2E-2C7A-4699-9364-8E4E518CECB3}"/>
              </a:ext>
            </a:extLst>
          </p:cNvPr>
          <p:cNvSpPr/>
          <p:nvPr/>
        </p:nvSpPr>
        <p:spPr>
          <a:xfrm>
            <a:off x="1175168" y="5876819"/>
            <a:ext cx="1374908" cy="1185266"/>
          </a:xfrm>
          <a:prstGeom prst="hexagon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33271EF-4A90-4A1D-B1C5-B8F19470843B}"/>
              </a:ext>
            </a:extLst>
          </p:cNvPr>
          <p:cNvSpPr/>
          <p:nvPr/>
        </p:nvSpPr>
        <p:spPr>
          <a:xfrm>
            <a:off x="1494827" y="6341639"/>
            <a:ext cx="73559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스터디</a:t>
            </a:r>
            <a:endParaRPr lang="en-US" altLang="ko-KR" sz="12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4" name="육각형 53">
            <a:extLst>
              <a:ext uri="{FF2B5EF4-FFF2-40B4-BE49-F238E27FC236}">
                <a16:creationId xmlns:a16="http://schemas.microsoft.com/office/drawing/2014/main" id="{BB0BBB73-D6A7-4CA1-8C8E-53A8AB3A0062}"/>
              </a:ext>
            </a:extLst>
          </p:cNvPr>
          <p:cNvSpPr/>
          <p:nvPr/>
        </p:nvSpPr>
        <p:spPr>
          <a:xfrm>
            <a:off x="1163050" y="7537116"/>
            <a:ext cx="1374908" cy="1185266"/>
          </a:xfrm>
          <a:prstGeom prst="hexagon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162E228D-6281-4094-9038-6539EB7ED21F}"/>
              </a:ext>
            </a:extLst>
          </p:cNvPr>
          <p:cNvSpPr/>
          <p:nvPr/>
        </p:nvSpPr>
        <p:spPr>
          <a:xfrm>
            <a:off x="1450485" y="7898916"/>
            <a:ext cx="8521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프로그래밍 전시회</a:t>
            </a:r>
            <a:endParaRPr lang="en-US" altLang="ko-KR" sz="12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BACA412-30FD-4D60-A5CB-B390E7638037}"/>
              </a:ext>
            </a:extLst>
          </p:cNvPr>
          <p:cNvSpPr txBox="1"/>
          <p:nvPr/>
        </p:nvSpPr>
        <p:spPr>
          <a:xfrm>
            <a:off x="2996777" y="6096411"/>
            <a:ext cx="32892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a고딕12" panose="02020600000000000000" pitchFamily="18" charset="-127"/>
                <a:ea typeface="a고딕12" panose="02020600000000000000" pitchFamily="18" charset="-127"/>
              </a:rPr>
              <a:t>C</a:t>
            </a:r>
            <a:r>
              <a:rPr lang="ko-KR" altLang="en-US" sz="2400" dirty="0">
                <a:latin typeface="a고딕12" panose="02020600000000000000" pitchFamily="18" charset="-127"/>
                <a:ea typeface="a고딕12" panose="02020600000000000000" pitchFamily="18" charset="-127"/>
              </a:rPr>
              <a:t>언어</a:t>
            </a:r>
            <a:r>
              <a:rPr lang="en-US" altLang="ko-KR" sz="2400" dirty="0">
                <a:latin typeface="a고딕12" panose="02020600000000000000" pitchFamily="18" charset="-127"/>
                <a:ea typeface="a고딕12" panose="02020600000000000000" pitchFamily="18" charset="-127"/>
              </a:rPr>
              <a:t>/</a:t>
            </a:r>
            <a:r>
              <a:rPr lang="ko-KR" altLang="en-US" sz="24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파이썬</a:t>
            </a:r>
            <a:endParaRPr lang="en-US" altLang="ko-KR" sz="2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Asdjfkldsajkflejiasd;klfjdskjaflkdjsa;lmfklsjfldkjaf;mgnfjkalekflsdl;akdljfkdsa;lm,vndflk</a:t>
            </a:r>
          </a:p>
        </p:txBody>
      </p:sp>
      <p:sp>
        <p:nvSpPr>
          <p:cNvPr id="33" name="육각형 32">
            <a:extLst>
              <a:ext uri="{FF2B5EF4-FFF2-40B4-BE49-F238E27FC236}">
                <a16:creationId xmlns:a16="http://schemas.microsoft.com/office/drawing/2014/main" id="{67706A70-97E4-4CD6-9C8E-A32FEC8C6BE2}"/>
              </a:ext>
            </a:extLst>
          </p:cNvPr>
          <p:cNvSpPr/>
          <p:nvPr/>
        </p:nvSpPr>
        <p:spPr>
          <a:xfrm>
            <a:off x="1155256" y="9197413"/>
            <a:ext cx="1374908" cy="1185266"/>
          </a:xfrm>
          <a:prstGeom prst="hexagon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34" name="육각형 33">
            <a:extLst>
              <a:ext uri="{FF2B5EF4-FFF2-40B4-BE49-F238E27FC236}">
                <a16:creationId xmlns:a16="http://schemas.microsoft.com/office/drawing/2014/main" id="{0972B33C-F303-4C40-A97F-4B4B128EBEB3}"/>
              </a:ext>
            </a:extLst>
          </p:cNvPr>
          <p:cNvSpPr/>
          <p:nvPr/>
        </p:nvSpPr>
        <p:spPr>
          <a:xfrm>
            <a:off x="1153122" y="10867921"/>
            <a:ext cx="1374908" cy="1185266"/>
          </a:xfrm>
          <a:prstGeom prst="hexagon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705B0F-27A0-472A-8842-B4D7B33C87A1}"/>
              </a:ext>
            </a:extLst>
          </p:cNvPr>
          <p:cNvSpPr txBox="1"/>
          <p:nvPr/>
        </p:nvSpPr>
        <p:spPr>
          <a:xfrm>
            <a:off x="1218325" y="9564319"/>
            <a:ext cx="12445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방학</a:t>
            </a:r>
            <a:endParaRPr lang="en-US" altLang="ko-KR" sz="12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프로젝트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F3CA765-780A-4CE6-9CA9-05C0355CC8E4}"/>
              </a:ext>
            </a:extLst>
          </p:cNvPr>
          <p:cNvSpPr txBox="1"/>
          <p:nvPr/>
        </p:nvSpPr>
        <p:spPr>
          <a:xfrm>
            <a:off x="1218325" y="11229720"/>
            <a:ext cx="12445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학술</a:t>
            </a:r>
            <a:endParaRPr lang="en-US" altLang="ko-KR" sz="12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세미나</a:t>
            </a:r>
            <a:endParaRPr lang="en-US" altLang="ko-KR" sz="12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01EC09F-BE78-46CC-90C7-666CE1A5CBA6}"/>
              </a:ext>
            </a:extLst>
          </p:cNvPr>
          <p:cNvSpPr txBox="1"/>
          <p:nvPr/>
        </p:nvSpPr>
        <p:spPr>
          <a:xfrm>
            <a:off x="3023712" y="7714249"/>
            <a:ext cx="32892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a고딕12" panose="02020600000000000000" pitchFamily="18" charset="-127"/>
                <a:ea typeface="a고딕12" panose="02020600000000000000" pitchFamily="18" charset="-127"/>
              </a:rPr>
              <a:t>C</a:t>
            </a:r>
            <a:r>
              <a:rPr lang="ko-KR" altLang="en-US" sz="2400" dirty="0">
                <a:latin typeface="a고딕12" panose="02020600000000000000" pitchFamily="18" charset="-127"/>
                <a:ea typeface="a고딕12" panose="02020600000000000000" pitchFamily="18" charset="-127"/>
              </a:rPr>
              <a:t>언어</a:t>
            </a:r>
            <a:r>
              <a:rPr lang="en-US" altLang="ko-KR" sz="2400" dirty="0">
                <a:latin typeface="a고딕12" panose="02020600000000000000" pitchFamily="18" charset="-127"/>
                <a:ea typeface="a고딕12" panose="02020600000000000000" pitchFamily="18" charset="-127"/>
              </a:rPr>
              <a:t>/</a:t>
            </a:r>
            <a:r>
              <a:rPr lang="ko-KR" altLang="en-US" sz="24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파이썬</a:t>
            </a:r>
            <a:endParaRPr lang="en-US" altLang="ko-KR" sz="2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Asdjfkldsajkflejiasd;klfjdskjaflkdjsa;lmfklsjfldkjaf;mgnfjkalekflsdl;akdljfkdsa;lm,vndflk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07A07F5-40BA-401A-8544-FF671CD2A159}"/>
              </a:ext>
            </a:extLst>
          </p:cNvPr>
          <p:cNvSpPr txBox="1"/>
          <p:nvPr/>
        </p:nvSpPr>
        <p:spPr>
          <a:xfrm>
            <a:off x="2996776" y="9332087"/>
            <a:ext cx="32892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a고딕12" panose="02020600000000000000" pitchFamily="18" charset="-127"/>
                <a:ea typeface="a고딕12" panose="02020600000000000000" pitchFamily="18" charset="-127"/>
              </a:rPr>
              <a:t>C</a:t>
            </a:r>
            <a:r>
              <a:rPr lang="ko-KR" altLang="en-US" sz="2400" dirty="0">
                <a:latin typeface="a고딕12" panose="02020600000000000000" pitchFamily="18" charset="-127"/>
                <a:ea typeface="a고딕12" panose="02020600000000000000" pitchFamily="18" charset="-127"/>
              </a:rPr>
              <a:t>언어</a:t>
            </a:r>
            <a:r>
              <a:rPr lang="en-US" altLang="ko-KR" sz="2400" dirty="0">
                <a:latin typeface="a고딕12" panose="02020600000000000000" pitchFamily="18" charset="-127"/>
                <a:ea typeface="a고딕12" panose="02020600000000000000" pitchFamily="18" charset="-127"/>
              </a:rPr>
              <a:t>/</a:t>
            </a:r>
            <a:r>
              <a:rPr lang="ko-KR" altLang="en-US" sz="24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파이썬</a:t>
            </a:r>
            <a:endParaRPr lang="en-US" altLang="ko-KR" sz="2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Asdjfkldsajkflejiasd;klfjdskjaflkdjsa;lmfklsjfldkjaf;mgnfjkalekflsdl;akdljfkdsa;lm,vndflk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194D2A7-CC05-4DF5-A784-D357A7BE17D1}"/>
              </a:ext>
            </a:extLst>
          </p:cNvPr>
          <p:cNvSpPr txBox="1"/>
          <p:nvPr/>
        </p:nvSpPr>
        <p:spPr>
          <a:xfrm>
            <a:off x="2996776" y="10996594"/>
            <a:ext cx="32892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a고딕12" panose="02020600000000000000" pitchFamily="18" charset="-127"/>
                <a:ea typeface="a고딕12" panose="02020600000000000000" pitchFamily="18" charset="-127"/>
              </a:rPr>
              <a:t>C</a:t>
            </a:r>
            <a:r>
              <a:rPr lang="ko-KR" altLang="en-US" sz="2400" dirty="0">
                <a:latin typeface="a고딕12" panose="02020600000000000000" pitchFamily="18" charset="-127"/>
                <a:ea typeface="a고딕12" panose="02020600000000000000" pitchFamily="18" charset="-127"/>
              </a:rPr>
              <a:t>언어</a:t>
            </a:r>
            <a:r>
              <a:rPr lang="en-US" altLang="ko-KR" sz="2400" dirty="0">
                <a:latin typeface="a고딕12" panose="02020600000000000000" pitchFamily="18" charset="-127"/>
                <a:ea typeface="a고딕12" panose="02020600000000000000" pitchFamily="18" charset="-127"/>
              </a:rPr>
              <a:t>/</a:t>
            </a:r>
            <a:r>
              <a:rPr lang="ko-KR" altLang="en-US" sz="24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파이썬</a:t>
            </a:r>
            <a:endParaRPr lang="en-US" altLang="ko-KR" sz="2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Asdjfkldsajkflejiasd;klfjdskjaflkdjsa;lmfklsjfldkjaf;mgnfjkalekflsdl;akdljfkdsa;lm,vndflk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E7A2331-818C-49D9-ADB9-1ECA50FEF78C}"/>
              </a:ext>
            </a:extLst>
          </p:cNvPr>
          <p:cNvSpPr txBox="1"/>
          <p:nvPr/>
        </p:nvSpPr>
        <p:spPr>
          <a:xfrm>
            <a:off x="4319858" y="339870"/>
            <a:ext cx="3946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About</a:t>
            </a:r>
          </a:p>
        </p:txBody>
      </p:sp>
    </p:spTree>
    <p:extLst>
      <p:ext uri="{BB962C8B-B14F-4D97-AF65-F5344CB8AC3E}">
        <p14:creationId xmlns:p14="http://schemas.microsoft.com/office/powerpoint/2010/main" val="2170345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육각형 48">
            <a:extLst>
              <a:ext uri="{FF2B5EF4-FFF2-40B4-BE49-F238E27FC236}">
                <a16:creationId xmlns:a16="http://schemas.microsoft.com/office/drawing/2014/main" id="{12355F2C-1A10-4EA5-B887-DC3A0E15FDF2}"/>
              </a:ext>
            </a:extLst>
          </p:cNvPr>
          <p:cNvSpPr/>
          <p:nvPr/>
        </p:nvSpPr>
        <p:spPr>
          <a:xfrm>
            <a:off x="2362097" y="2098015"/>
            <a:ext cx="903132" cy="778562"/>
          </a:xfrm>
          <a:prstGeom prst="hexagon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0" name="육각형 49">
            <a:extLst>
              <a:ext uri="{FF2B5EF4-FFF2-40B4-BE49-F238E27FC236}">
                <a16:creationId xmlns:a16="http://schemas.microsoft.com/office/drawing/2014/main" id="{072AF0B7-3368-420C-BBF9-2ABC6EC214A2}"/>
              </a:ext>
            </a:extLst>
          </p:cNvPr>
          <p:cNvSpPr/>
          <p:nvPr/>
        </p:nvSpPr>
        <p:spPr>
          <a:xfrm>
            <a:off x="3217409" y="2504946"/>
            <a:ext cx="504890" cy="435250"/>
          </a:xfrm>
          <a:prstGeom prst="hexagon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1" name="육각형 50">
            <a:extLst>
              <a:ext uri="{FF2B5EF4-FFF2-40B4-BE49-F238E27FC236}">
                <a16:creationId xmlns:a16="http://schemas.microsoft.com/office/drawing/2014/main" id="{26FFE10E-7455-4FDA-A8D5-9295D9103100}"/>
              </a:ext>
            </a:extLst>
          </p:cNvPr>
          <p:cNvSpPr/>
          <p:nvPr/>
        </p:nvSpPr>
        <p:spPr>
          <a:xfrm>
            <a:off x="3217409" y="2972542"/>
            <a:ext cx="504890" cy="435250"/>
          </a:xfrm>
          <a:prstGeom prst="hexagon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2" name="육각형 51">
            <a:extLst>
              <a:ext uri="{FF2B5EF4-FFF2-40B4-BE49-F238E27FC236}">
                <a16:creationId xmlns:a16="http://schemas.microsoft.com/office/drawing/2014/main" id="{BC78D185-D376-4263-86B6-8ECD3E77B0BE}"/>
              </a:ext>
            </a:extLst>
          </p:cNvPr>
          <p:cNvSpPr/>
          <p:nvPr/>
        </p:nvSpPr>
        <p:spPr>
          <a:xfrm>
            <a:off x="3658766" y="2261008"/>
            <a:ext cx="504890" cy="435250"/>
          </a:xfrm>
          <a:prstGeom prst="hexagon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3" name="육각형 52">
            <a:extLst>
              <a:ext uri="{FF2B5EF4-FFF2-40B4-BE49-F238E27FC236}">
                <a16:creationId xmlns:a16="http://schemas.microsoft.com/office/drawing/2014/main" id="{F1516725-8009-4BEC-8C38-E78E5BF33942}"/>
              </a:ext>
            </a:extLst>
          </p:cNvPr>
          <p:cNvSpPr/>
          <p:nvPr/>
        </p:nvSpPr>
        <p:spPr>
          <a:xfrm>
            <a:off x="3661447" y="2735286"/>
            <a:ext cx="504890" cy="435250"/>
          </a:xfrm>
          <a:prstGeom prst="hexagon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4" name="육각형 53">
            <a:extLst>
              <a:ext uri="{FF2B5EF4-FFF2-40B4-BE49-F238E27FC236}">
                <a16:creationId xmlns:a16="http://schemas.microsoft.com/office/drawing/2014/main" id="{43C92EEA-BFCB-4E0D-BC9E-CE5C053E2842}"/>
              </a:ext>
            </a:extLst>
          </p:cNvPr>
          <p:cNvSpPr/>
          <p:nvPr/>
        </p:nvSpPr>
        <p:spPr>
          <a:xfrm>
            <a:off x="3213853" y="2015463"/>
            <a:ext cx="504890" cy="435250"/>
          </a:xfrm>
          <a:prstGeom prst="hexagon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5" name="육각형 54">
            <a:extLst>
              <a:ext uri="{FF2B5EF4-FFF2-40B4-BE49-F238E27FC236}">
                <a16:creationId xmlns:a16="http://schemas.microsoft.com/office/drawing/2014/main" id="{8389D088-BD81-4D4D-8DF9-7D162F720212}"/>
              </a:ext>
            </a:extLst>
          </p:cNvPr>
          <p:cNvSpPr/>
          <p:nvPr/>
        </p:nvSpPr>
        <p:spPr>
          <a:xfrm>
            <a:off x="2683914" y="3193754"/>
            <a:ext cx="599669" cy="516956"/>
          </a:xfrm>
          <a:prstGeom prst="hexagon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6" name="육각형 55">
            <a:extLst>
              <a:ext uri="{FF2B5EF4-FFF2-40B4-BE49-F238E27FC236}">
                <a16:creationId xmlns:a16="http://schemas.microsoft.com/office/drawing/2014/main" id="{429DEB44-0E4B-4D1B-92D3-141C82C501CC}"/>
              </a:ext>
            </a:extLst>
          </p:cNvPr>
          <p:cNvSpPr/>
          <p:nvPr/>
        </p:nvSpPr>
        <p:spPr>
          <a:xfrm>
            <a:off x="4089456" y="2511428"/>
            <a:ext cx="504890" cy="435250"/>
          </a:xfrm>
          <a:prstGeom prst="hexagon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0CCA87D-0F94-42E6-8AFC-D92B01A23B0D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-10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581" y="5696881"/>
            <a:ext cx="688907" cy="68890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1A49AE1-AFD7-444F-9DAF-054C081EDB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809466" y="6406210"/>
            <a:ext cx="1244502" cy="1805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FB0835-035E-4E4F-88CF-3B8C05E4EA8D}"/>
              </a:ext>
            </a:extLst>
          </p:cNvPr>
          <p:cNvSpPr txBox="1"/>
          <p:nvPr/>
        </p:nvSpPr>
        <p:spPr>
          <a:xfrm>
            <a:off x="2424330" y="6607220"/>
            <a:ext cx="201521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서울특별시 광진구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능동로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209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세종대학교 학생회관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518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호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0B2A56E-DC0B-4520-B926-CF5AE19E2BB3}"/>
              </a:ext>
            </a:extLst>
          </p:cNvPr>
          <p:cNvSpPr/>
          <p:nvPr/>
        </p:nvSpPr>
        <p:spPr>
          <a:xfrm>
            <a:off x="2392045" y="4811637"/>
            <a:ext cx="2079788" cy="518160"/>
          </a:xfrm>
          <a:prstGeom prst="rect">
            <a:avLst/>
          </a:prstGeom>
          <a:noFill/>
          <a:ln w="1524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BE0985-2B5E-4089-8CFF-26E7FB758D37}"/>
              </a:ext>
            </a:extLst>
          </p:cNvPr>
          <p:cNvSpPr txBox="1"/>
          <p:nvPr/>
        </p:nvSpPr>
        <p:spPr>
          <a:xfrm>
            <a:off x="2737945" y="4901440"/>
            <a:ext cx="13821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a고딕15" panose="02020600000000000000" pitchFamily="18" charset="-127"/>
                <a:ea typeface="a고딕15" panose="02020600000000000000" pitchFamily="18" charset="-127"/>
              </a:rPr>
              <a:t>31</a:t>
            </a:r>
            <a:r>
              <a:rPr lang="ko-KR" altLang="en-US" sz="1600" dirty="0">
                <a:latin typeface="a고딕15" panose="02020600000000000000" pitchFamily="18" charset="-127"/>
                <a:ea typeface="a고딕15" panose="02020600000000000000" pitchFamily="18" charset="-127"/>
              </a:rPr>
              <a:t>기 회원모집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998838A-52CF-4AEB-8E1D-2EB6B9B9C5D4}"/>
              </a:ext>
            </a:extLst>
          </p:cNvPr>
          <p:cNvSpPr/>
          <p:nvPr/>
        </p:nvSpPr>
        <p:spPr>
          <a:xfrm>
            <a:off x="-444" y="0"/>
            <a:ext cx="6858000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5FBEB9-13F8-4600-B0B7-073172467D27}"/>
              </a:ext>
            </a:extLst>
          </p:cNvPr>
          <p:cNvSpPr txBox="1"/>
          <p:nvPr/>
        </p:nvSpPr>
        <p:spPr>
          <a:xfrm>
            <a:off x="865476" y="355259"/>
            <a:ext cx="4189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>
                <a:solidFill>
                  <a:srgbClr val="63C6C8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소개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01F160-8FE8-4112-837A-2077E85273DD}"/>
              </a:ext>
            </a:extLst>
          </p:cNvPr>
          <p:cNvSpPr txBox="1"/>
          <p:nvPr/>
        </p:nvSpPr>
        <p:spPr>
          <a:xfrm>
            <a:off x="1542790" y="355612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일정</a:t>
            </a:r>
            <a:endParaRPr lang="en-US" altLang="ko-KR" sz="6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13EACE-9FCC-41AC-B5C4-0F75D2B2FC3C}"/>
              </a:ext>
            </a:extLst>
          </p:cNvPr>
          <p:cNvSpPr txBox="1"/>
          <p:nvPr/>
        </p:nvSpPr>
        <p:spPr>
          <a:xfrm>
            <a:off x="2220104" y="355259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활동</a:t>
            </a:r>
          </a:p>
        </p:txBody>
      </p:sp>
      <p:pic>
        <p:nvPicPr>
          <p:cNvPr id="15" name="그림 14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E8F9BB04-F403-40F0-BECE-0AEA54B0C9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236856"/>
            <a:ext cx="557196" cy="440688"/>
          </a:xfrm>
          <a:prstGeom prst="rect">
            <a:avLst/>
          </a:prstGeom>
        </p:spPr>
      </p:pic>
      <p:sp>
        <p:nvSpPr>
          <p:cNvPr id="16" name="타원 15">
            <a:extLst>
              <a:ext uri="{FF2B5EF4-FFF2-40B4-BE49-F238E27FC236}">
                <a16:creationId xmlns:a16="http://schemas.microsoft.com/office/drawing/2014/main" id="{160F9656-4556-43A3-9C3A-934E9831BDFF}"/>
              </a:ext>
            </a:extLst>
          </p:cNvPr>
          <p:cNvSpPr/>
          <p:nvPr/>
        </p:nvSpPr>
        <p:spPr>
          <a:xfrm>
            <a:off x="5941386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8A7E240E-2A89-47EF-911D-9F79D7E18C49}"/>
              </a:ext>
            </a:extLst>
          </p:cNvPr>
          <p:cNvSpPr/>
          <p:nvPr/>
        </p:nvSpPr>
        <p:spPr>
          <a:xfrm>
            <a:off x="6188509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06E88FB-9667-46C6-BFDF-0FC62B23E495}"/>
              </a:ext>
            </a:extLst>
          </p:cNvPr>
          <p:cNvSpPr/>
          <p:nvPr/>
        </p:nvSpPr>
        <p:spPr>
          <a:xfrm>
            <a:off x="6051113" y="376778"/>
            <a:ext cx="253167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4FD88BC-ACB5-4F64-A87B-F8186FC9B943}"/>
              </a:ext>
            </a:extLst>
          </p:cNvPr>
          <p:cNvSpPr txBox="1"/>
          <p:nvPr/>
        </p:nvSpPr>
        <p:spPr>
          <a:xfrm>
            <a:off x="5899098" y="384472"/>
            <a:ext cx="5571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>
                <a:solidFill>
                  <a:schemeClr val="tx1">
                    <a:lumMod val="75000"/>
                    <a:lumOff val="25000"/>
                  </a:schemeClr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로그아웃</a:t>
            </a:r>
            <a:endParaRPr lang="ko-KR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F63BAD0-00AD-49AE-8379-DBDA04A7E16F}"/>
              </a:ext>
            </a:extLst>
          </p:cNvPr>
          <p:cNvSpPr txBox="1"/>
          <p:nvPr/>
        </p:nvSpPr>
        <p:spPr>
          <a:xfrm>
            <a:off x="4319858" y="339870"/>
            <a:ext cx="3946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About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75E56AA-6806-46D1-9D0C-341B74EFC5B6}"/>
              </a:ext>
            </a:extLst>
          </p:cNvPr>
          <p:cNvSpPr txBox="1"/>
          <p:nvPr/>
        </p:nvSpPr>
        <p:spPr>
          <a:xfrm>
            <a:off x="2806305" y="1439717"/>
            <a:ext cx="12445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집부진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23A0F7-595E-479C-B996-165D97311245}"/>
              </a:ext>
            </a:extLst>
          </p:cNvPr>
          <p:cNvSpPr txBox="1"/>
          <p:nvPr/>
        </p:nvSpPr>
        <p:spPr>
          <a:xfrm>
            <a:off x="2469937" y="2271852"/>
            <a:ext cx="67731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a고딕15" panose="02020600000000000000" pitchFamily="18" charset="-127"/>
                <a:ea typeface="a고딕15" panose="02020600000000000000" pitchFamily="18" charset="-127"/>
              </a:rPr>
              <a:t>회장</a:t>
            </a:r>
            <a:endParaRPr lang="en-US" altLang="ko-KR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1000" dirty="0" err="1">
                <a:latin typeface="a고딕15" panose="02020600000000000000" pitchFamily="18" charset="-127"/>
                <a:ea typeface="a고딕15" panose="02020600000000000000" pitchFamily="18" charset="-127"/>
              </a:rPr>
              <a:t>김하늬</a:t>
            </a:r>
            <a:endParaRPr lang="ko-KR" altLang="en-US" sz="10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99E3F2E-0585-4541-BDFA-ECCE6892CC9A}"/>
              </a:ext>
            </a:extLst>
          </p:cNvPr>
          <p:cNvSpPr txBox="1"/>
          <p:nvPr/>
        </p:nvSpPr>
        <p:spPr>
          <a:xfrm>
            <a:off x="3131197" y="2545599"/>
            <a:ext cx="67731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a고딕15" panose="02020600000000000000" pitchFamily="18" charset="-127"/>
                <a:ea typeface="a고딕15" panose="02020600000000000000" pitchFamily="18" charset="-127"/>
              </a:rPr>
              <a:t>기획</a:t>
            </a:r>
            <a:endParaRPr lang="en-US" altLang="ko-KR" sz="10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700" dirty="0">
                <a:latin typeface="a고딕15" panose="02020600000000000000" pitchFamily="18" charset="-127"/>
                <a:ea typeface="a고딕15" panose="02020600000000000000" pitchFamily="18" charset="-127"/>
              </a:rPr>
              <a:t>이경은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2125D32-B5DE-4448-88E4-BA0264891F8A}"/>
              </a:ext>
            </a:extLst>
          </p:cNvPr>
          <p:cNvSpPr txBox="1"/>
          <p:nvPr/>
        </p:nvSpPr>
        <p:spPr>
          <a:xfrm>
            <a:off x="3123341" y="2055593"/>
            <a:ext cx="67731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a고딕15" panose="02020600000000000000" pitchFamily="18" charset="-127"/>
                <a:ea typeface="a고딕15" panose="02020600000000000000" pitchFamily="18" charset="-127"/>
              </a:rPr>
              <a:t>총무</a:t>
            </a:r>
            <a:endParaRPr lang="en-US" altLang="ko-KR" sz="10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700" dirty="0" err="1">
                <a:latin typeface="a고딕15" panose="02020600000000000000" pitchFamily="18" charset="-127"/>
                <a:ea typeface="a고딕15" panose="02020600000000000000" pitchFamily="18" charset="-127"/>
              </a:rPr>
              <a:t>서인찬</a:t>
            </a:r>
            <a:endParaRPr lang="ko-KR" altLang="en-US" sz="7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DC51497-5911-47D6-B290-C2F8AB99797B}"/>
              </a:ext>
            </a:extLst>
          </p:cNvPr>
          <p:cNvSpPr txBox="1"/>
          <p:nvPr/>
        </p:nvSpPr>
        <p:spPr>
          <a:xfrm>
            <a:off x="3123341" y="3011785"/>
            <a:ext cx="67731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a고딕15" panose="02020600000000000000" pitchFamily="18" charset="-127"/>
                <a:ea typeface="a고딕15" panose="02020600000000000000" pitchFamily="18" charset="-127"/>
              </a:rPr>
              <a:t>학술</a:t>
            </a:r>
            <a:endParaRPr lang="en-US" altLang="ko-KR" sz="10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700" dirty="0">
                <a:latin typeface="a고딕15" panose="02020600000000000000" pitchFamily="18" charset="-127"/>
                <a:ea typeface="a고딕15" panose="02020600000000000000" pitchFamily="18" charset="-127"/>
              </a:rPr>
              <a:t>강동민</a:t>
            </a:r>
            <a:endParaRPr lang="en-US" altLang="ko-KR" sz="7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1FB84D8-926E-43E3-92E8-183735CDE9B5}"/>
              </a:ext>
            </a:extLst>
          </p:cNvPr>
          <p:cNvSpPr txBox="1"/>
          <p:nvPr/>
        </p:nvSpPr>
        <p:spPr>
          <a:xfrm>
            <a:off x="3569838" y="2312860"/>
            <a:ext cx="67731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a고딕15" panose="02020600000000000000" pitchFamily="18" charset="-127"/>
                <a:ea typeface="a고딕15" panose="02020600000000000000" pitchFamily="18" charset="-127"/>
              </a:rPr>
              <a:t>문화</a:t>
            </a:r>
            <a:endParaRPr lang="en-US" altLang="ko-KR" sz="10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700" dirty="0">
                <a:latin typeface="a고딕15" panose="02020600000000000000" pitchFamily="18" charset="-127"/>
                <a:ea typeface="a고딕15" panose="02020600000000000000" pitchFamily="18" charset="-127"/>
              </a:rPr>
              <a:t>김민주</a:t>
            </a:r>
            <a:endParaRPr lang="en-US" altLang="ko-KR" sz="7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C00982B-5D90-4E6A-9277-9219AAE36A93}"/>
              </a:ext>
            </a:extLst>
          </p:cNvPr>
          <p:cNvSpPr txBox="1"/>
          <p:nvPr/>
        </p:nvSpPr>
        <p:spPr>
          <a:xfrm>
            <a:off x="3578480" y="2776620"/>
            <a:ext cx="67731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a고딕15" panose="02020600000000000000" pitchFamily="18" charset="-127"/>
                <a:ea typeface="a고딕15" panose="02020600000000000000" pitchFamily="18" charset="-127"/>
              </a:rPr>
              <a:t>관리</a:t>
            </a:r>
            <a:endParaRPr lang="en-US" altLang="ko-KR" sz="10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700" dirty="0">
                <a:latin typeface="a고딕15" panose="02020600000000000000" pitchFamily="18" charset="-127"/>
                <a:ea typeface="a고딕15" panose="02020600000000000000" pitchFamily="18" charset="-127"/>
              </a:rPr>
              <a:t>황동윤</a:t>
            </a:r>
            <a:endParaRPr lang="en-US" altLang="ko-KR" sz="7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5940B70-D453-4F6F-9B5A-7CBD542C28AC}"/>
              </a:ext>
            </a:extLst>
          </p:cNvPr>
          <p:cNvSpPr txBox="1"/>
          <p:nvPr/>
        </p:nvSpPr>
        <p:spPr>
          <a:xfrm>
            <a:off x="4000104" y="2552081"/>
            <a:ext cx="67731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a고딕15" panose="02020600000000000000" pitchFamily="18" charset="-127"/>
                <a:ea typeface="a고딕15" panose="02020600000000000000" pitchFamily="18" charset="-127"/>
              </a:rPr>
              <a:t>사진</a:t>
            </a:r>
            <a:endParaRPr lang="en-US" altLang="ko-KR" sz="10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700" dirty="0" err="1">
                <a:latin typeface="a고딕15" panose="02020600000000000000" pitchFamily="18" charset="-127"/>
                <a:ea typeface="a고딕15" panose="02020600000000000000" pitchFamily="18" charset="-127"/>
              </a:rPr>
              <a:t>이동엽</a:t>
            </a:r>
            <a:endParaRPr lang="en-US" altLang="ko-KR" sz="7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1CEB5BB-23D7-46CF-8F66-1D40BE89B4C9}"/>
              </a:ext>
            </a:extLst>
          </p:cNvPr>
          <p:cNvSpPr txBox="1"/>
          <p:nvPr/>
        </p:nvSpPr>
        <p:spPr>
          <a:xfrm>
            <a:off x="2645091" y="3261492"/>
            <a:ext cx="677314" cy="3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latin typeface="a고딕15" panose="02020600000000000000" pitchFamily="18" charset="-127"/>
                <a:ea typeface="a고딕15" panose="02020600000000000000" pitchFamily="18" charset="-127"/>
              </a:rPr>
              <a:t>고문</a:t>
            </a:r>
            <a:endParaRPr lang="en-US" altLang="ko-KR" sz="105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800" dirty="0">
                <a:latin typeface="a고딕15" panose="02020600000000000000" pitchFamily="18" charset="-127"/>
                <a:ea typeface="a고딕15" panose="02020600000000000000" pitchFamily="18" charset="-127"/>
              </a:rPr>
              <a:t>물음표</a:t>
            </a:r>
            <a:endParaRPr lang="en-US" altLang="ko-KR" sz="8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B726958-A801-47A5-979C-467AA9FD9942}"/>
              </a:ext>
            </a:extLst>
          </p:cNvPr>
          <p:cNvSpPr txBox="1"/>
          <p:nvPr/>
        </p:nvSpPr>
        <p:spPr>
          <a:xfrm>
            <a:off x="723662" y="1898459"/>
            <a:ext cx="16683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rgbClr val="C00000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//*</a:t>
            </a:r>
            <a:r>
              <a:rPr lang="ko-KR" altLang="en-US" sz="1000" dirty="0">
                <a:solidFill>
                  <a:srgbClr val="C00000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사진첨부</a:t>
            </a:r>
            <a:r>
              <a:rPr lang="en-US" altLang="ko-KR" sz="1000" dirty="0">
                <a:solidFill>
                  <a:srgbClr val="C00000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?????*//</a:t>
            </a:r>
            <a:endParaRPr lang="ko-KR" altLang="en-US" sz="1000" dirty="0">
              <a:solidFill>
                <a:srgbClr val="C00000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7" name="그림 56">
            <a:extLst>
              <a:ext uri="{FF2B5EF4-FFF2-40B4-BE49-F238E27FC236}">
                <a16:creationId xmlns:a16="http://schemas.microsoft.com/office/drawing/2014/main" id="{5B0CC6E4-F55F-42DD-BE14-C31C53F2D2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502499" y="2979439"/>
            <a:ext cx="716093" cy="103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103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44EA73EF-8972-4B01-94DA-D2F33D4367E2}"/>
              </a:ext>
            </a:extLst>
          </p:cNvPr>
          <p:cNvCxnSpPr>
            <a:cxnSpLocks/>
          </p:cNvCxnSpPr>
          <p:nvPr/>
        </p:nvCxnSpPr>
        <p:spPr>
          <a:xfrm>
            <a:off x="5597893" y="2523365"/>
            <a:ext cx="0" cy="198314"/>
          </a:xfrm>
          <a:prstGeom prst="line">
            <a:avLst/>
          </a:prstGeom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1CAE2234-7610-421E-B183-53D2000E1DB5}"/>
              </a:ext>
            </a:extLst>
          </p:cNvPr>
          <p:cNvCxnSpPr>
            <a:cxnSpLocks/>
          </p:cNvCxnSpPr>
          <p:nvPr/>
        </p:nvCxnSpPr>
        <p:spPr>
          <a:xfrm>
            <a:off x="1046231" y="3520345"/>
            <a:ext cx="0" cy="151171"/>
          </a:xfrm>
          <a:prstGeom prst="line">
            <a:avLst/>
          </a:prstGeom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77765D09-BEF8-4C3A-875A-B214E9384C4E}"/>
              </a:ext>
            </a:extLst>
          </p:cNvPr>
          <p:cNvCxnSpPr>
            <a:cxnSpLocks/>
          </p:cNvCxnSpPr>
          <p:nvPr/>
        </p:nvCxnSpPr>
        <p:spPr>
          <a:xfrm>
            <a:off x="5597893" y="3022431"/>
            <a:ext cx="0" cy="404136"/>
          </a:xfrm>
          <a:prstGeom prst="line">
            <a:avLst/>
          </a:prstGeom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A69A2E26-21A8-4A43-98EB-A875F6452716}"/>
              </a:ext>
            </a:extLst>
          </p:cNvPr>
          <p:cNvSpPr/>
          <p:nvPr/>
        </p:nvSpPr>
        <p:spPr>
          <a:xfrm>
            <a:off x="-444" y="0"/>
            <a:ext cx="6858000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7B1173-CAA1-4695-AAD4-805FC9A85523}"/>
              </a:ext>
            </a:extLst>
          </p:cNvPr>
          <p:cNvSpPr txBox="1"/>
          <p:nvPr/>
        </p:nvSpPr>
        <p:spPr>
          <a:xfrm>
            <a:off x="865476" y="355259"/>
            <a:ext cx="41899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소개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FD11DE-3F78-4D5B-A3B1-3B989C861A4B}"/>
              </a:ext>
            </a:extLst>
          </p:cNvPr>
          <p:cNvSpPr txBox="1"/>
          <p:nvPr/>
        </p:nvSpPr>
        <p:spPr>
          <a:xfrm>
            <a:off x="1542790" y="355612"/>
            <a:ext cx="3417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solidFill>
                  <a:srgbClr val="63C6C8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일정</a:t>
            </a:r>
            <a:endParaRPr lang="en-US" altLang="ko-KR" sz="700" dirty="0">
              <a:solidFill>
                <a:srgbClr val="63C6C8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69BF94-C7FE-4B61-B88D-128FC0870711}"/>
              </a:ext>
            </a:extLst>
          </p:cNvPr>
          <p:cNvSpPr txBox="1"/>
          <p:nvPr/>
        </p:nvSpPr>
        <p:spPr>
          <a:xfrm>
            <a:off x="2220104" y="355259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활동</a:t>
            </a:r>
          </a:p>
        </p:txBody>
      </p:sp>
      <p:pic>
        <p:nvPicPr>
          <p:cNvPr id="35" name="그림 34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41CDFE0E-EC5F-43E8-A9EF-38BA2BE25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236856"/>
            <a:ext cx="557196" cy="440688"/>
          </a:xfrm>
          <a:prstGeom prst="rect">
            <a:avLst/>
          </a:prstGeom>
        </p:spPr>
      </p:pic>
      <p:sp>
        <p:nvSpPr>
          <p:cNvPr id="40" name="타원 39">
            <a:extLst>
              <a:ext uri="{FF2B5EF4-FFF2-40B4-BE49-F238E27FC236}">
                <a16:creationId xmlns:a16="http://schemas.microsoft.com/office/drawing/2014/main" id="{7AA0639F-452E-4D56-B1D4-6B773FBD9830}"/>
              </a:ext>
            </a:extLst>
          </p:cNvPr>
          <p:cNvSpPr/>
          <p:nvPr/>
        </p:nvSpPr>
        <p:spPr>
          <a:xfrm>
            <a:off x="5941386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4D3971E-F0A6-4EAB-8CE7-ABAB68C3A8FA}"/>
              </a:ext>
            </a:extLst>
          </p:cNvPr>
          <p:cNvSpPr/>
          <p:nvPr/>
        </p:nvSpPr>
        <p:spPr>
          <a:xfrm>
            <a:off x="6188509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24A341B-921A-468A-A23C-A8BD5A35ACA7}"/>
              </a:ext>
            </a:extLst>
          </p:cNvPr>
          <p:cNvSpPr/>
          <p:nvPr/>
        </p:nvSpPr>
        <p:spPr>
          <a:xfrm>
            <a:off x="6051113" y="376778"/>
            <a:ext cx="253167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C52CF97-D351-4500-84D5-C830BF0B616F}"/>
              </a:ext>
            </a:extLst>
          </p:cNvPr>
          <p:cNvSpPr txBox="1"/>
          <p:nvPr/>
        </p:nvSpPr>
        <p:spPr>
          <a:xfrm>
            <a:off x="5899098" y="384472"/>
            <a:ext cx="5571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>
                <a:solidFill>
                  <a:schemeClr val="tx1">
                    <a:lumMod val="75000"/>
                    <a:lumOff val="25000"/>
                  </a:schemeClr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로그아웃</a:t>
            </a:r>
            <a:endParaRPr lang="ko-KR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9E6EA6D-AFCA-491C-98D8-F5F14E5E94CB}"/>
              </a:ext>
            </a:extLst>
          </p:cNvPr>
          <p:cNvCxnSpPr>
            <a:cxnSpLocks/>
          </p:cNvCxnSpPr>
          <p:nvPr/>
        </p:nvCxnSpPr>
        <p:spPr>
          <a:xfrm>
            <a:off x="1014463" y="2545062"/>
            <a:ext cx="4614040" cy="0"/>
          </a:xfrm>
          <a:prstGeom prst="line">
            <a:avLst/>
          </a:prstGeom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81454ED8-F4DC-49FC-9CFA-A422B0396135}"/>
              </a:ext>
            </a:extLst>
          </p:cNvPr>
          <p:cNvSpPr/>
          <p:nvPr/>
        </p:nvSpPr>
        <p:spPr>
          <a:xfrm>
            <a:off x="911279" y="2406900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3B50351-5546-4002-8B51-AB11BCE180FD}"/>
              </a:ext>
            </a:extLst>
          </p:cNvPr>
          <p:cNvSpPr txBox="1"/>
          <p:nvPr/>
        </p:nvSpPr>
        <p:spPr>
          <a:xfrm>
            <a:off x="2806305" y="1462069"/>
            <a:ext cx="1244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Interface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61046FB-BF9E-4B41-9857-8165FF27C4B2}"/>
              </a:ext>
            </a:extLst>
          </p:cNvPr>
          <p:cNvSpPr txBox="1"/>
          <p:nvPr/>
        </p:nvSpPr>
        <p:spPr>
          <a:xfrm>
            <a:off x="4319858" y="339870"/>
            <a:ext cx="3946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About</a:t>
            </a:r>
          </a:p>
        </p:txBody>
      </p: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FF79DA73-E7A5-46DA-BDBE-5585224B3F46}"/>
              </a:ext>
            </a:extLst>
          </p:cNvPr>
          <p:cNvCxnSpPr>
            <a:cxnSpLocks/>
          </p:cNvCxnSpPr>
          <p:nvPr/>
        </p:nvCxnSpPr>
        <p:spPr>
          <a:xfrm>
            <a:off x="1014463" y="3437940"/>
            <a:ext cx="4614040" cy="0"/>
          </a:xfrm>
          <a:prstGeom prst="line">
            <a:avLst/>
          </a:prstGeom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120B6A12-8A8D-45E4-B7E7-30F30B412EFA}"/>
              </a:ext>
            </a:extLst>
          </p:cNvPr>
          <p:cNvCxnSpPr>
            <a:cxnSpLocks/>
          </p:cNvCxnSpPr>
          <p:nvPr/>
        </p:nvCxnSpPr>
        <p:spPr>
          <a:xfrm flipH="1">
            <a:off x="1043958" y="3834180"/>
            <a:ext cx="2255" cy="495300"/>
          </a:xfrm>
          <a:prstGeom prst="line">
            <a:avLst/>
          </a:prstGeom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0D88C12E-C0D1-4B15-8D48-29A6EAB69B2D}"/>
              </a:ext>
            </a:extLst>
          </p:cNvPr>
          <p:cNvCxnSpPr>
            <a:cxnSpLocks/>
          </p:cNvCxnSpPr>
          <p:nvPr/>
        </p:nvCxnSpPr>
        <p:spPr>
          <a:xfrm>
            <a:off x="1014463" y="4344495"/>
            <a:ext cx="4614040" cy="0"/>
          </a:xfrm>
          <a:prstGeom prst="line">
            <a:avLst/>
          </a:prstGeom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타원 65">
            <a:extLst>
              <a:ext uri="{FF2B5EF4-FFF2-40B4-BE49-F238E27FC236}">
                <a16:creationId xmlns:a16="http://schemas.microsoft.com/office/drawing/2014/main" id="{DA26CD07-BC38-4C62-9E22-4947CB4C6FC7}"/>
              </a:ext>
            </a:extLst>
          </p:cNvPr>
          <p:cNvSpPr/>
          <p:nvPr/>
        </p:nvSpPr>
        <p:spPr>
          <a:xfrm>
            <a:off x="5462959" y="4196436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AA78CF4-E4EA-4588-8612-B52060B198C5}"/>
              </a:ext>
            </a:extLst>
          </p:cNvPr>
          <p:cNvSpPr txBox="1"/>
          <p:nvPr/>
        </p:nvSpPr>
        <p:spPr>
          <a:xfrm>
            <a:off x="747756" y="2694251"/>
            <a:ext cx="592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집부</a:t>
            </a:r>
            <a:endParaRPr lang="en-US" altLang="ko-KR" sz="900" dirty="0">
              <a:solidFill>
                <a:schemeClr val="tx1">
                  <a:lumMod val="75000"/>
                  <a:lumOff val="2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인수인계</a:t>
            </a: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9FEF7696-E3F4-45E3-92C7-D2D37AEC521D}"/>
              </a:ext>
            </a:extLst>
          </p:cNvPr>
          <p:cNvSpPr/>
          <p:nvPr/>
        </p:nvSpPr>
        <p:spPr>
          <a:xfrm>
            <a:off x="5462959" y="2406900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FBA639D9-05CB-43EC-9311-1E8AAFEC3FFA}"/>
              </a:ext>
            </a:extLst>
          </p:cNvPr>
          <p:cNvSpPr/>
          <p:nvPr/>
        </p:nvSpPr>
        <p:spPr>
          <a:xfrm>
            <a:off x="5462959" y="3303203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86B9AD56-B5D0-47DD-BF6E-AE508C1BDAD3}"/>
              </a:ext>
            </a:extLst>
          </p:cNvPr>
          <p:cNvSpPr/>
          <p:nvPr/>
        </p:nvSpPr>
        <p:spPr>
          <a:xfrm>
            <a:off x="911279" y="3312283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46A8C56C-7F67-48D5-B726-B4180DDA7EB8}"/>
              </a:ext>
            </a:extLst>
          </p:cNvPr>
          <p:cNvSpPr/>
          <p:nvPr/>
        </p:nvSpPr>
        <p:spPr>
          <a:xfrm>
            <a:off x="911279" y="4179006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4BB5198-F99E-47E4-A9E1-BBF071F5DB5D}"/>
              </a:ext>
            </a:extLst>
          </p:cNvPr>
          <p:cNvSpPr/>
          <p:nvPr/>
        </p:nvSpPr>
        <p:spPr>
          <a:xfrm>
            <a:off x="1836054" y="2389023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FDC487A1-58FA-430C-B97B-59F84D890211}"/>
              </a:ext>
            </a:extLst>
          </p:cNvPr>
          <p:cNvSpPr/>
          <p:nvPr/>
        </p:nvSpPr>
        <p:spPr>
          <a:xfrm>
            <a:off x="2716356" y="2399244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46473240-B95F-49F0-879C-1888594404D7}"/>
              </a:ext>
            </a:extLst>
          </p:cNvPr>
          <p:cNvSpPr/>
          <p:nvPr/>
        </p:nvSpPr>
        <p:spPr>
          <a:xfrm>
            <a:off x="3698637" y="2399244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224EB5D1-B0E9-41BE-B5E8-AB14B65F1CC1}"/>
              </a:ext>
            </a:extLst>
          </p:cNvPr>
          <p:cNvSpPr/>
          <p:nvPr/>
        </p:nvSpPr>
        <p:spPr>
          <a:xfrm>
            <a:off x="4580798" y="2406900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F7A158D0-7C80-4465-8D11-FCAD85EA622D}"/>
              </a:ext>
            </a:extLst>
          </p:cNvPr>
          <p:cNvSpPr/>
          <p:nvPr/>
        </p:nvSpPr>
        <p:spPr>
          <a:xfrm>
            <a:off x="1836054" y="3287306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5A2DBEE7-FEEF-442E-8B4A-292BEDB24610}"/>
              </a:ext>
            </a:extLst>
          </p:cNvPr>
          <p:cNvSpPr/>
          <p:nvPr/>
        </p:nvSpPr>
        <p:spPr>
          <a:xfrm>
            <a:off x="2716356" y="3279512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772880E2-5680-4A34-AA6F-9208B0B90441}"/>
              </a:ext>
            </a:extLst>
          </p:cNvPr>
          <p:cNvSpPr/>
          <p:nvPr/>
        </p:nvSpPr>
        <p:spPr>
          <a:xfrm>
            <a:off x="3698637" y="3278682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A714B9A8-D6F1-4B7C-9473-92AB08744E59}"/>
              </a:ext>
            </a:extLst>
          </p:cNvPr>
          <p:cNvSpPr/>
          <p:nvPr/>
        </p:nvSpPr>
        <p:spPr>
          <a:xfrm>
            <a:off x="4582657" y="3285949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AA05DDFA-AD47-49A6-A9D2-0DECE1546021}"/>
              </a:ext>
            </a:extLst>
          </p:cNvPr>
          <p:cNvSpPr/>
          <p:nvPr/>
        </p:nvSpPr>
        <p:spPr>
          <a:xfrm>
            <a:off x="1838049" y="4179006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56702C95-1E3E-4961-A6F5-5ED261F11C9B}"/>
              </a:ext>
            </a:extLst>
          </p:cNvPr>
          <p:cNvSpPr/>
          <p:nvPr/>
        </p:nvSpPr>
        <p:spPr>
          <a:xfrm>
            <a:off x="2716419" y="4173484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AE86FA5A-3DDC-4788-A264-15D463F0A992}"/>
              </a:ext>
            </a:extLst>
          </p:cNvPr>
          <p:cNvSpPr/>
          <p:nvPr/>
        </p:nvSpPr>
        <p:spPr>
          <a:xfrm>
            <a:off x="3698637" y="4195884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92A0E171-EA42-4FA8-907B-D37D462EE025}"/>
              </a:ext>
            </a:extLst>
          </p:cNvPr>
          <p:cNvSpPr/>
          <p:nvPr/>
        </p:nvSpPr>
        <p:spPr>
          <a:xfrm>
            <a:off x="4583866" y="4195884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FB93A49-D796-499A-9229-5C7A9EB6F268}"/>
              </a:ext>
            </a:extLst>
          </p:cNvPr>
          <p:cNvSpPr txBox="1"/>
          <p:nvPr/>
        </p:nvSpPr>
        <p:spPr>
          <a:xfrm>
            <a:off x="1646102" y="2701538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겨울엠티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AEC3941-0A10-4386-B65C-3AF85680BDAF}"/>
              </a:ext>
            </a:extLst>
          </p:cNvPr>
          <p:cNvSpPr txBox="1"/>
          <p:nvPr/>
        </p:nvSpPr>
        <p:spPr>
          <a:xfrm>
            <a:off x="2533312" y="2700814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졸업식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C7F35BE-395D-4A35-A3B7-44DCBB53FF56}"/>
              </a:ext>
            </a:extLst>
          </p:cNvPr>
          <p:cNvSpPr txBox="1"/>
          <p:nvPr/>
        </p:nvSpPr>
        <p:spPr>
          <a:xfrm>
            <a:off x="3527885" y="2708153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개강총회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4E6B802-49FC-465A-A1BC-8171E96540D6}"/>
              </a:ext>
            </a:extLst>
          </p:cNvPr>
          <p:cNvSpPr txBox="1"/>
          <p:nvPr/>
        </p:nvSpPr>
        <p:spPr>
          <a:xfrm>
            <a:off x="4398184" y="2708153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가두모집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F871D0C-ABDE-4E1B-8D30-97D72C9D5B74}"/>
              </a:ext>
            </a:extLst>
          </p:cNvPr>
          <p:cNvSpPr txBox="1"/>
          <p:nvPr/>
        </p:nvSpPr>
        <p:spPr>
          <a:xfrm>
            <a:off x="5285298" y="2691199"/>
            <a:ext cx="625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신입생</a:t>
            </a:r>
            <a:endParaRPr lang="en-US" altLang="ko-KR" sz="900" dirty="0">
              <a:solidFill>
                <a:schemeClr val="tx1">
                  <a:lumMod val="75000"/>
                  <a:lumOff val="2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환영회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AA7949C-744C-492C-A29A-735F9539E9D8}"/>
              </a:ext>
            </a:extLst>
          </p:cNvPr>
          <p:cNvSpPr txBox="1"/>
          <p:nvPr/>
        </p:nvSpPr>
        <p:spPr>
          <a:xfrm>
            <a:off x="778531" y="3630928"/>
            <a:ext cx="6055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여름엠티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A04B331-9535-4C7C-89A8-499911B49247}"/>
              </a:ext>
            </a:extLst>
          </p:cNvPr>
          <p:cNvSpPr txBox="1"/>
          <p:nvPr/>
        </p:nvSpPr>
        <p:spPr>
          <a:xfrm>
            <a:off x="1646102" y="3630323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체육대회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DD9BFAA-416A-41CF-884E-FCA259AE6850}"/>
              </a:ext>
            </a:extLst>
          </p:cNvPr>
          <p:cNvSpPr txBox="1"/>
          <p:nvPr/>
        </p:nvSpPr>
        <p:spPr>
          <a:xfrm>
            <a:off x="2533312" y="3629599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방중모임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D91C167-9E17-44D7-9FF9-C312DFE01D74}"/>
              </a:ext>
            </a:extLst>
          </p:cNvPr>
          <p:cNvSpPr txBox="1"/>
          <p:nvPr/>
        </p:nvSpPr>
        <p:spPr>
          <a:xfrm>
            <a:off x="3527885" y="3636938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종강총회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1532AB4F-3B4E-443E-B162-F0AE67F47ABC}"/>
              </a:ext>
            </a:extLst>
          </p:cNvPr>
          <p:cNvSpPr txBox="1"/>
          <p:nvPr/>
        </p:nvSpPr>
        <p:spPr>
          <a:xfrm>
            <a:off x="4398184" y="3636938"/>
            <a:ext cx="625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스터디</a:t>
            </a:r>
            <a:endParaRPr lang="en-US" altLang="ko-KR" sz="900" dirty="0">
              <a:solidFill>
                <a:schemeClr val="tx1">
                  <a:lumMod val="75000"/>
                  <a:lumOff val="2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시작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01CE77B-3BF2-4C7A-8DFF-5817BDE2C4A2}"/>
              </a:ext>
            </a:extLst>
          </p:cNvPr>
          <p:cNvSpPr txBox="1"/>
          <p:nvPr/>
        </p:nvSpPr>
        <p:spPr>
          <a:xfrm>
            <a:off x="5285298" y="3619984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봄엠티</a:t>
            </a:r>
            <a:endParaRPr lang="en-US" altLang="ko-KR" sz="900" dirty="0">
              <a:solidFill>
                <a:schemeClr val="tx1">
                  <a:lumMod val="75000"/>
                  <a:lumOff val="2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9FECE3F-72BA-4D8A-A33A-A2FD4E064328}"/>
              </a:ext>
            </a:extLst>
          </p:cNvPr>
          <p:cNvSpPr txBox="1"/>
          <p:nvPr/>
        </p:nvSpPr>
        <p:spPr>
          <a:xfrm>
            <a:off x="668604" y="4518200"/>
            <a:ext cx="764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프로그래밍</a:t>
            </a:r>
            <a:endParaRPr lang="en-US" altLang="ko-KR" sz="900" dirty="0">
              <a:solidFill>
                <a:schemeClr val="tx1">
                  <a:lumMod val="75000"/>
                  <a:lumOff val="2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전시회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시작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D6DBD2BE-C749-4D69-A5C4-711C688D03EE}"/>
              </a:ext>
            </a:extLst>
          </p:cNvPr>
          <p:cNvSpPr txBox="1"/>
          <p:nvPr/>
        </p:nvSpPr>
        <p:spPr>
          <a:xfrm>
            <a:off x="1646102" y="4544216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개강총회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681DDBF-7D89-439E-8558-558F22186061}"/>
              </a:ext>
            </a:extLst>
          </p:cNvPr>
          <p:cNvSpPr txBox="1"/>
          <p:nvPr/>
        </p:nvSpPr>
        <p:spPr>
          <a:xfrm>
            <a:off x="2533312" y="4543492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창립제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C0685F3-8DBF-4C28-B062-60CCADC17B6E}"/>
              </a:ext>
            </a:extLst>
          </p:cNvPr>
          <p:cNvSpPr txBox="1"/>
          <p:nvPr/>
        </p:nvSpPr>
        <p:spPr>
          <a:xfrm>
            <a:off x="3471534" y="4543492"/>
            <a:ext cx="72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프로그래밍</a:t>
            </a:r>
            <a:endParaRPr lang="en-US" altLang="ko-KR" sz="900" dirty="0">
              <a:solidFill>
                <a:schemeClr val="tx1">
                  <a:lumMod val="75000"/>
                  <a:lumOff val="2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전시회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2796586E-584B-4E56-854F-3D7A3230B84D}"/>
              </a:ext>
            </a:extLst>
          </p:cNvPr>
          <p:cNvSpPr txBox="1"/>
          <p:nvPr/>
        </p:nvSpPr>
        <p:spPr>
          <a:xfrm>
            <a:off x="4398184" y="4550831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새 </a:t>
            </a:r>
            <a:r>
              <a:rPr lang="ko-KR" alt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집부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0BB7F6A-8531-4683-AC6E-C2F9DD05FE05}"/>
              </a:ext>
            </a:extLst>
          </p:cNvPr>
          <p:cNvSpPr txBox="1"/>
          <p:nvPr/>
        </p:nvSpPr>
        <p:spPr>
          <a:xfrm>
            <a:off x="5273909" y="4543492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종강총회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24A703D1-AD9D-4FD4-A4CF-6F689B3F0A91}"/>
              </a:ext>
            </a:extLst>
          </p:cNvPr>
          <p:cNvSpPr txBox="1"/>
          <p:nvPr/>
        </p:nvSpPr>
        <p:spPr>
          <a:xfrm>
            <a:off x="3048726" y="2314741"/>
            <a:ext cx="5924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rgbClr val="E2713E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개강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F1B1019-4ACE-4124-A1E0-9C6A35980462}"/>
              </a:ext>
            </a:extLst>
          </p:cNvPr>
          <p:cNvSpPr txBox="1"/>
          <p:nvPr/>
        </p:nvSpPr>
        <p:spPr>
          <a:xfrm>
            <a:off x="1212897" y="4107048"/>
            <a:ext cx="5924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rgbClr val="E2713E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개강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8D3E8EE-3810-4B43-BAD2-BFD6CCCCABB4}"/>
              </a:ext>
            </a:extLst>
          </p:cNvPr>
          <p:cNvSpPr txBox="1"/>
          <p:nvPr/>
        </p:nvSpPr>
        <p:spPr>
          <a:xfrm>
            <a:off x="3045177" y="3201130"/>
            <a:ext cx="5924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rgbClr val="E2713E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종강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37D309-8680-40B6-A6A4-91665A2F959C}"/>
              </a:ext>
            </a:extLst>
          </p:cNvPr>
          <p:cNvSpPr txBox="1"/>
          <p:nvPr/>
        </p:nvSpPr>
        <p:spPr>
          <a:xfrm>
            <a:off x="4850666" y="4107048"/>
            <a:ext cx="5924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rgbClr val="E2713E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종강</a:t>
            </a:r>
          </a:p>
        </p:txBody>
      </p:sp>
      <p:pic>
        <p:nvPicPr>
          <p:cNvPr id="90" name="그림 89">
            <a:extLst>
              <a:ext uri="{FF2B5EF4-FFF2-40B4-BE49-F238E27FC236}">
                <a16:creationId xmlns:a16="http://schemas.microsoft.com/office/drawing/2014/main" id="{85AD31F2-88B3-4627-9A4B-201AC5AE1F4A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-10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581" y="5230537"/>
            <a:ext cx="688907" cy="688907"/>
          </a:xfrm>
          <a:prstGeom prst="rect">
            <a:avLst/>
          </a:prstGeom>
        </p:spPr>
      </p:pic>
      <p:pic>
        <p:nvPicPr>
          <p:cNvPr id="91" name="그림 90">
            <a:extLst>
              <a:ext uri="{FF2B5EF4-FFF2-40B4-BE49-F238E27FC236}">
                <a16:creationId xmlns:a16="http://schemas.microsoft.com/office/drawing/2014/main" id="{332BACA9-574C-499B-B69D-DBF9A4DC3A5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809466" y="5939866"/>
            <a:ext cx="1244502" cy="180588"/>
          </a:xfrm>
          <a:prstGeom prst="rect">
            <a:avLst/>
          </a:prstGeom>
        </p:spPr>
      </p:pic>
      <p:sp>
        <p:nvSpPr>
          <p:cNvPr id="92" name="TextBox 91">
            <a:extLst>
              <a:ext uri="{FF2B5EF4-FFF2-40B4-BE49-F238E27FC236}">
                <a16:creationId xmlns:a16="http://schemas.microsoft.com/office/drawing/2014/main" id="{3B910625-E84F-4152-8DC2-84C38B4A572D}"/>
              </a:ext>
            </a:extLst>
          </p:cNvPr>
          <p:cNvSpPr txBox="1"/>
          <p:nvPr/>
        </p:nvSpPr>
        <p:spPr>
          <a:xfrm>
            <a:off x="2424330" y="6140876"/>
            <a:ext cx="201521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서울특별시 광진구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능동로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209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세종대학교 학생회관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518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호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9208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998838A-52CF-4AEB-8E1D-2EB6B9B9C5D4}"/>
              </a:ext>
            </a:extLst>
          </p:cNvPr>
          <p:cNvSpPr/>
          <p:nvPr/>
        </p:nvSpPr>
        <p:spPr>
          <a:xfrm>
            <a:off x="-444" y="0"/>
            <a:ext cx="6858000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5FBEB9-13F8-4600-B0B7-073172467D27}"/>
              </a:ext>
            </a:extLst>
          </p:cNvPr>
          <p:cNvSpPr txBox="1"/>
          <p:nvPr/>
        </p:nvSpPr>
        <p:spPr>
          <a:xfrm>
            <a:off x="865476" y="355259"/>
            <a:ext cx="41899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소개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01F160-8FE8-4112-837A-2077E85273DD}"/>
              </a:ext>
            </a:extLst>
          </p:cNvPr>
          <p:cNvSpPr txBox="1"/>
          <p:nvPr/>
        </p:nvSpPr>
        <p:spPr>
          <a:xfrm>
            <a:off x="1542790" y="355612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일정</a:t>
            </a:r>
            <a:endParaRPr lang="en-US" altLang="ko-KR" sz="6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13EACE-9FCC-41AC-B5C4-0F75D2B2FC3C}"/>
              </a:ext>
            </a:extLst>
          </p:cNvPr>
          <p:cNvSpPr txBox="1"/>
          <p:nvPr/>
        </p:nvSpPr>
        <p:spPr>
          <a:xfrm>
            <a:off x="2220104" y="355259"/>
            <a:ext cx="3417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solidFill>
                  <a:srgbClr val="63C6C8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활동</a:t>
            </a:r>
          </a:p>
        </p:txBody>
      </p:sp>
      <p:pic>
        <p:nvPicPr>
          <p:cNvPr id="15" name="그림 14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E8F9BB04-F403-40F0-BECE-0AEA54B0C9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236856"/>
            <a:ext cx="557196" cy="440688"/>
          </a:xfrm>
          <a:prstGeom prst="rect">
            <a:avLst/>
          </a:prstGeom>
        </p:spPr>
      </p:pic>
      <p:sp>
        <p:nvSpPr>
          <p:cNvPr id="16" name="타원 15">
            <a:extLst>
              <a:ext uri="{FF2B5EF4-FFF2-40B4-BE49-F238E27FC236}">
                <a16:creationId xmlns:a16="http://schemas.microsoft.com/office/drawing/2014/main" id="{160F9656-4556-43A3-9C3A-934E9831BDFF}"/>
              </a:ext>
            </a:extLst>
          </p:cNvPr>
          <p:cNvSpPr/>
          <p:nvPr/>
        </p:nvSpPr>
        <p:spPr>
          <a:xfrm>
            <a:off x="5941386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8A7E240E-2A89-47EF-911D-9F79D7E18C49}"/>
              </a:ext>
            </a:extLst>
          </p:cNvPr>
          <p:cNvSpPr/>
          <p:nvPr/>
        </p:nvSpPr>
        <p:spPr>
          <a:xfrm>
            <a:off x="6188509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06E88FB-9667-46C6-BFDF-0FC62B23E495}"/>
              </a:ext>
            </a:extLst>
          </p:cNvPr>
          <p:cNvSpPr/>
          <p:nvPr/>
        </p:nvSpPr>
        <p:spPr>
          <a:xfrm>
            <a:off x="6051113" y="376778"/>
            <a:ext cx="253167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4FD88BC-ACB5-4F64-A87B-F8186FC9B943}"/>
              </a:ext>
            </a:extLst>
          </p:cNvPr>
          <p:cNvSpPr txBox="1"/>
          <p:nvPr/>
        </p:nvSpPr>
        <p:spPr>
          <a:xfrm>
            <a:off x="5899098" y="384472"/>
            <a:ext cx="5571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>
                <a:solidFill>
                  <a:schemeClr val="tx1">
                    <a:lumMod val="75000"/>
                    <a:lumOff val="25000"/>
                  </a:schemeClr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로그아웃</a:t>
            </a:r>
            <a:endParaRPr lang="ko-KR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F63BAD0-00AD-49AE-8379-DBDA04A7E16F}"/>
              </a:ext>
            </a:extLst>
          </p:cNvPr>
          <p:cNvSpPr txBox="1"/>
          <p:nvPr/>
        </p:nvSpPr>
        <p:spPr>
          <a:xfrm>
            <a:off x="4319858" y="339870"/>
            <a:ext cx="3946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About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F705EE-00E7-49B7-874B-08050F1DB814}"/>
              </a:ext>
            </a:extLst>
          </p:cNvPr>
          <p:cNvSpPr txBox="1"/>
          <p:nvPr/>
        </p:nvSpPr>
        <p:spPr>
          <a:xfrm>
            <a:off x="298288" y="1383959"/>
            <a:ext cx="1244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Activity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D822BD-C16E-4AD4-9690-2EFE3DD75876}"/>
              </a:ext>
            </a:extLst>
          </p:cNvPr>
          <p:cNvSpPr txBox="1"/>
          <p:nvPr/>
        </p:nvSpPr>
        <p:spPr>
          <a:xfrm>
            <a:off x="370511" y="1828044"/>
            <a:ext cx="9220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2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프로그래밍 전시회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35F540D-73C9-40E0-BE4A-506AB12AECBE}"/>
              </a:ext>
            </a:extLst>
          </p:cNvPr>
          <p:cNvSpPr txBox="1"/>
          <p:nvPr/>
        </p:nvSpPr>
        <p:spPr>
          <a:xfrm>
            <a:off x="370511" y="2757195"/>
            <a:ext cx="5886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스터디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25DFFA-DC3F-4F91-AA77-90488946BC32}"/>
              </a:ext>
            </a:extLst>
          </p:cNvPr>
          <p:cNvSpPr txBox="1"/>
          <p:nvPr/>
        </p:nvSpPr>
        <p:spPr>
          <a:xfrm>
            <a:off x="376607" y="2257039"/>
            <a:ext cx="4138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2">
                    <a:lumMod val="7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30</a:t>
            </a:r>
            <a:r>
              <a:rPr lang="ko-KR" altLang="en-US" sz="900" dirty="0">
                <a:solidFill>
                  <a:schemeClr val="bg2">
                    <a:lumMod val="7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기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D0D521A-8124-4395-A9C4-B4B89574D98D}"/>
              </a:ext>
            </a:extLst>
          </p:cNvPr>
          <p:cNvSpPr txBox="1"/>
          <p:nvPr/>
        </p:nvSpPr>
        <p:spPr>
          <a:xfrm>
            <a:off x="376607" y="2477286"/>
            <a:ext cx="4138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2">
                    <a:lumMod val="7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31</a:t>
            </a:r>
            <a:r>
              <a:rPr lang="ko-KR" altLang="en-US" sz="900" dirty="0">
                <a:solidFill>
                  <a:schemeClr val="bg2">
                    <a:lumMod val="7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기</a:t>
            </a: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1888CCC9-4A4E-4F36-8F50-9BD0AA8FE39A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-10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581" y="5390001"/>
            <a:ext cx="688907" cy="688907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06A65165-5CA3-416B-9F68-84F6D30A97A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809466" y="6099330"/>
            <a:ext cx="1244502" cy="180588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8F746064-1262-43DA-B39B-7C0FF35F448F}"/>
              </a:ext>
            </a:extLst>
          </p:cNvPr>
          <p:cNvSpPr txBox="1"/>
          <p:nvPr/>
        </p:nvSpPr>
        <p:spPr>
          <a:xfrm>
            <a:off x="2424330" y="6300340"/>
            <a:ext cx="201521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서울특별시 광진구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능동로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209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세종대학교 학생회관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518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호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A6790FC-9B98-4D5D-84B0-44AB96AA7963}"/>
              </a:ext>
            </a:extLst>
          </p:cNvPr>
          <p:cNvSpPr/>
          <p:nvPr/>
        </p:nvSpPr>
        <p:spPr>
          <a:xfrm>
            <a:off x="1987296" y="1561987"/>
            <a:ext cx="4416657" cy="17693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대충 회의하는 사진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15F9FAE-8DBA-4696-8B83-1A3B3CF3CCB8}"/>
              </a:ext>
            </a:extLst>
          </p:cNvPr>
          <p:cNvSpPr txBox="1"/>
          <p:nvPr/>
        </p:nvSpPr>
        <p:spPr>
          <a:xfrm>
            <a:off x="1977088" y="3488431"/>
            <a:ext cx="3411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인터페이스에서 한 </a:t>
            </a:r>
            <a:r>
              <a:rPr lang="ko-KR" altLang="en-US" sz="900" dirty="0" err="1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활동들ㅇ러ㅏㅣ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;</a:t>
            </a:r>
            <a:r>
              <a:rPr lang="ko-KR" altLang="en-US" sz="900" dirty="0" err="1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ㅇ어쩌구저쩌구</a:t>
            </a:r>
            <a:endParaRPr lang="en-US" altLang="ko-KR" sz="900" dirty="0">
              <a:solidFill>
                <a:schemeClr val="bg2">
                  <a:lumMod val="2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r>
              <a:rPr lang="ko-KR" altLang="en-US" sz="900" dirty="0" err="1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이것저것어쩌꾸저꺼쭈ㅏㅣㄴ어에ㅔ엑엑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??&gt;&gt;!?@?&gt;@@?!?@#&gt;?@!1!!!</a:t>
            </a:r>
            <a:endParaRPr lang="ko-KR" altLang="en-US" sz="900" dirty="0">
              <a:solidFill>
                <a:schemeClr val="bg2">
                  <a:lumMod val="2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74099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998838A-52CF-4AEB-8E1D-2EB6B9B9C5D4}"/>
              </a:ext>
            </a:extLst>
          </p:cNvPr>
          <p:cNvSpPr/>
          <p:nvPr/>
        </p:nvSpPr>
        <p:spPr>
          <a:xfrm>
            <a:off x="-444" y="0"/>
            <a:ext cx="6858000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5FBEB9-13F8-4600-B0B7-073172467D27}"/>
              </a:ext>
            </a:extLst>
          </p:cNvPr>
          <p:cNvSpPr txBox="1"/>
          <p:nvPr/>
        </p:nvSpPr>
        <p:spPr>
          <a:xfrm>
            <a:off x="865476" y="355259"/>
            <a:ext cx="41899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소개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01F160-8FE8-4112-837A-2077E85273DD}"/>
              </a:ext>
            </a:extLst>
          </p:cNvPr>
          <p:cNvSpPr txBox="1"/>
          <p:nvPr/>
        </p:nvSpPr>
        <p:spPr>
          <a:xfrm>
            <a:off x="1542790" y="355612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일정</a:t>
            </a:r>
            <a:endParaRPr lang="en-US" altLang="ko-KR" sz="6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13EACE-9FCC-41AC-B5C4-0F75D2B2FC3C}"/>
              </a:ext>
            </a:extLst>
          </p:cNvPr>
          <p:cNvSpPr txBox="1"/>
          <p:nvPr/>
        </p:nvSpPr>
        <p:spPr>
          <a:xfrm>
            <a:off x="2220104" y="355259"/>
            <a:ext cx="3417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solidFill>
                  <a:srgbClr val="63C6C8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활동</a:t>
            </a:r>
          </a:p>
        </p:txBody>
      </p:sp>
      <p:pic>
        <p:nvPicPr>
          <p:cNvPr id="15" name="그림 14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E8F9BB04-F403-40F0-BECE-0AEA54B0C9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236856"/>
            <a:ext cx="557196" cy="440688"/>
          </a:xfrm>
          <a:prstGeom prst="rect">
            <a:avLst/>
          </a:prstGeom>
        </p:spPr>
      </p:pic>
      <p:sp>
        <p:nvSpPr>
          <p:cNvPr id="16" name="타원 15">
            <a:extLst>
              <a:ext uri="{FF2B5EF4-FFF2-40B4-BE49-F238E27FC236}">
                <a16:creationId xmlns:a16="http://schemas.microsoft.com/office/drawing/2014/main" id="{160F9656-4556-43A3-9C3A-934E9831BDFF}"/>
              </a:ext>
            </a:extLst>
          </p:cNvPr>
          <p:cNvSpPr/>
          <p:nvPr/>
        </p:nvSpPr>
        <p:spPr>
          <a:xfrm>
            <a:off x="5941386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8A7E240E-2A89-47EF-911D-9F79D7E18C49}"/>
              </a:ext>
            </a:extLst>
          </p:cNvPr>
          <p:cNvSpPr/>
          <p:nvPr/>
        </p:nvSpPr>
        <p:spPr>
          <a:xfrm>
            <a:off x="6188509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06E88FB-9667-46C6-BFDF-0FC62B23E495}"/>
              </a:ext>
            </a:extLst>
          </p:cNvPr>
          <p:cNvSpPr/>
          <p:nvPr/>
        </p:nvSpPr>
        <p:spPr>
          <a:xfrm>
            <a:off x="6051113" y="376778"/>
            <a:ext cx="253167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4FD88BC-ACB5-4F64-A87B-F8186FC9B943}"/>
              </a:ext>
            </a:extLst>
          </p:cNvPr>
          <p:cNvSpPr txBox="1"/>
          <p:nvPr/>
        </p:nvSpPr>
        <p:spPr>
          <a:xfrm>
            <a:off x="5899098" y="384472"/>
            <a:ext cx="5571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>
                <a:solidFill>
                  <a:schemeClr val="tx1">
                    <a:lumMod val="75000"/>
                    <a:lumOff val="25000"/>
                  </a:schemeClr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로그아웃</a:t>
            </a:r>
            <a:endParaRPr lang="ko-KR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F63BAD0-00AD-49AE-8379-DBDA04A7E16F}"/>
              </a:ext>
            </a:extLst>
          </p:cNvPr>
          <p:cNvSpPr txBox="1"/>
          <p:nvPr/>
        </p:nvSpPr>
        <p:spPr>
          <a:xfrm>
            <a:off x="4319858" y="339870"/>
            <a:ext cx="3946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About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F705EE-00E7-49B7-874B-08050F1DB814}"/>
              </a:ext>
            </a:extLst>
          </p:cNvPr>
          <p:cNvSpPr txBox="1"/>
          <p:nvPr/>
        </p:nvSpPr>
        <p:spPr>
          <a:xfrm>
            <a:off x="298288" y="1383959"/>
            <a:ext cx="1244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Activity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D822BD-C16E-4AD4-9690-2EFE3DD75876}"/>
              </a:ext>
            </a:extLst>
          </p:cNvPr>
          <p:cNvSpPr txBox="1"/>
          <p:nvPr/>
        </p:nvSpPr>
        <p:spPr>
          <a:xfrm>
            <a:off x="370511" y="1828044"/>
            <a:ext cx="9220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rgbClr val="E2713E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프로그래밍 전시회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35F540D-73C9-40E0-BE4A-506AB12AECBE}"/>
              </a:ext>
            </a:extLst>
          </p:cNvPr>
          <p:cNvSpPr txBox="1"/>
          <p:nvPr/>
        </p:nvSpPr>
        <p:spPr>
          <a:xfrm>
            <a:off x="370511" y="2757195"/>
            <a:ext cx="5886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스터디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75E03FC-A232-4CDF-B7A5-67311F9CB327}"/>
              </a:ext>
            </a:extLst>
          </p:cNvPr>
          <p:cNvSpPr/>
          <p:nvPr/>
        </p:nvSpPr>
        <p:spPr>
          <a:xfrm>
            <a:off x="2203905" y="1916097"/>
            <a:ext cx="1084443" cy="1084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542C01E-059F-4DF7-A757-C8535720A114}"/>
              </a:ext>
            </a:extLst>
          </p:cNvPr>
          <p:cNvSpPr/>
          <p:nvPr/>
        </p:nvSpPr>
        <p:spPr>
          <a:xfrm>
            <a:off x="3797708" y="1916097"/>
            <a:ext cx="1084443" cy="1084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FA890B0-7B6C-4131-A037-5BA4E1BE1762}"/>
              </a:ext>
            </a:extLst>
          </p:cNvPr>
          <p:cNvSpPr/>
          <p:nvPr/>
        </p:nvSpPr>
        <p:spPr>
          <a:xfrm>
            <a:off x="5391511" y="1916097"/>
            <a:ext cx="1084443" cy="1084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FD39F94-25C8-4B08-961A-85DF2033AB1D}"/>
              </a:ext>
            </a:extLst>
          </p:cNvPr>
          <p:cNvSpPr/>
          <p:nvPr/>
        </p:nvSpPr>
        <p:spPr>
          <a:xfrm>
            <a:off x="2203905" y="3537633"/>
            <a:ext cx="1084443" cy="1084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7524784-8AF1-4B3E-BCEF-222E942C89EF}"/>
              </a:ext>
            </a:extLst>
          </p:cNvPr>
          <p:cNvSpPr/>
          <p:nvPr/>
        </p:nvSpPr>
        <p:spPr>
          <a:xfrm>
            <a:off x="3797708" y="3537633"/>
            <a:ext cx="1084443" cy="1084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EB3258F-26F3-4E01-A18D-1EF3212BFAC9}"/>
              </a:ext>
            </a:extLst>
          </p:cNvPr>
          <p:cNvSpPr/>
          <p:nvPr/>
        </p:nvSpPr>
        <p:spPr>
          <a:xfrm>
            <a:off x="5391511" y="3537633"/>
            <a:ext cx="1084443" cy="1084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25DFFA-DC3F-4F91-AA77-90488946BC32}"/>
              </a:ext>
            </a:extLst>
          </p:cNvPr>
          <p:cNvSpPr txBox="1"/>
          <p:nvPr/>
        </p:nvSpPr>
        <p:spPr>
          <a:xfrm>
            <a:off x="376607" y="2257039"/>
            <a:ext cx="4138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4A91AB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30</a:t>
            </a:r>
            <a:r>
              <a:rPr lang="ko-KR" altLang="en-US" sz="900" dirty="0">
                <a:solidFill>
                  <a:srgbClr val="4A91AB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기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D0D521A-8124-4395-A9C4-B4B89574D98D}"/>
              </a:ext>
            </a:extLst>
          </p:cNvPr>
          <p:cNvSpPr txBox="1"/>
          <p:nvPr/>
        </p:nvSpPr>
        <p:spPr>
          <a:xfrm>
            <a:off x="376607" y="2477286"/>
            <a:ext cx="4138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2">
                    <a:lumMod val="7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31</a:t>
            </a:r>
            <a:r>
              <a:rPr lang="ko-KR" altLang="en-US" sz="900" dirty="0">
                <a:solidFill>
                  <a:schemeClr val="bg2">
                    <a:lumMod val="7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51F6CF-D958-4D8B-86C6-E582D627442F}"/>
              </a:ext>
            </a:extLst>
          </p:cNvPr>
          <p:cNvSpPr txBox="1"/>
          <p:nvPr/>
        </p:nvSpPr>
        <p:spPr>
          <a:xfrm>
            <a:off x="3688496" y="1437820"/>
            <a:ext cx="28712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50" dirty="0">
                <a:solidFill>
                  <a:schemeClr val="bg2">
                    <a:lumMod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프로그래밍 전시회 </a:t>
            </a:r>
            <a:r>
              <a:rPr lang="en-US" altLang="ko-KR" sz="1050" dirty="0">
                <a:solidFill>
                  <a:schemeClr val="bg2">
                    <a:lumMod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/ 30</a:t>
            </a:r>
            <a:r>
              <a:rPr lang="ko-KR" altLang="en-US" sz="1050" dirty="0">
                <a:solidFill>
                  <a:schemeClr val="bg2">
                    <a:lumMod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기</a:t>
            </a: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1888CCC9-4A4E-4F36-8F50-9BD0AA8FE39A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-10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581" y="5390001"/>
            <a:ext cx="688907" cy="688907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06A65165-5CA3-416B-9F68-84F6D30A97A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809466" y="6099330"/>
            <a:ext cx="1244502" cy="180588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8F746064-1262-43DA-B39B-7C0FF35F448F}"/>
              </a:ext>
            </a:extLst>
          </p:cNvPr>
          <p:cNvSpPr txBox="1"/>
          <p:nvPr/>
        </p:nvSpPr>
        <p:spPr>
          <a:xfrm>
            <a:off x="2424330" y="6300340"/>
            <a:ext cx="201521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서울특별시 광진구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능동로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209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세종대학교 학생회관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518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호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B02A862-0BA1-48BF-BECD-BCE5817CCD47}"/>
              </a:ext>
            </a:extLst>
          </p:cNvPr>
          <p:cNvSpPr txBox="1"/>
          <p:nvPr/>
        </p:nvSpPr>
        <p:spPr>
          <a:xfrm>
            <a:off x="3775600" y="3038254"/>
            <a:ext cx="11403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Me-</a:t>
            </a:r>
            <a:r>
              <a:rPr lang="en-US" altLang="ko-KR" sz="800" dirty="0" err="1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ching</a:t>
            </a:r>
            <a:endParaRPr lang="en-US" altLang="ko-KR" sz="800" dirty="0">
              <a:solidFill>
                <a:schemeClr val="bg2">
                  <a:lumMod val="2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 algn="r"/>
            <a:r>
              <a:rPr lang="ko-KR" altLang="en-US" sz="700" dirty="0">
                <a:solidFill>
                  <a:schemeClr val="bg2">
                    <a:lumMod val="1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김남훈</a:t>
            </a:r>
            <a:endParaRPr lang="en-US" altLang="ko-KR" sz="700" dirty="0">
              <a:solidFill>
                <a:schemeClr val="bg2">
                  <a:lumMod val="10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553C8F1-4260-4ABC-9318-EEE780866529}"/>
              </a:ext>
            </a:extLst>
          </p:cNvPr>
          <p:cNvSpPr txBox="1"/>
          <p:nvPr/>
        </p:nvSpPr>
        <p:spPr>
          <a:xfrm>
            <a:off x="5368618" y="3030915"/>
            <a:ext cx="11403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err="1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인페</a:t>
            </a:r>
            <a:r>
              <a:rPr lang="ko-KR" altLang="en-US" sz="8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 체크</a:t>
            </a:r>
            <a:endParaRPr lang="en-US" altLang="ko-KR" sz="800" dirty="0">
              <a:solidFill>
                <a:schemeClr val="bg2">
                  <a:lumMod val="2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 algn="r"/>
            <a:r>
              <a:rPr lang="ko-KR" altLang="en-US" sz="700" dirty="0">
                <a:solidFill>
                  <a:schemeClr val="bg2">
                    <a:lumMod val="1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강동민</a:t>
            </a:r>
            <a:endParaRPr lang="en-US" altLang="ko-KR" sz="700" dirty="0">
              <a:solidFill>
                <a:schemeClr val="bg2">
                  <a:lumMod val="10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5F22EC2-C55A-44AB-98B4-10962E57D056}"/>
              </a:ext>
            </a:extLst>
          </p:cNvPr>
          <p:cNvSpPr txBox="1"/>
          <p:nvPr/>
        </p:nvSpPr>
        <p:spPr>
          <a:xfrm>
            <a:off x="5363542" y="4634936"/>
            <a:ext cx="11403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전시회 시작</a:t>
            </a:r>
            <a:endParaRPr lang="en-US" altLang="ko-KR" sz="800" dirty="0">
              <a:solidFill>
                <a:schemeClr val="bg2">
                  <a:lumMod val="2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 algn="r"/>
            <a:r>
              <a:rPr lang="ko-KR" altLang="en-US" sz="700" dirty="0" err="1">
                <a:solidFill>
                  <a:schemeClr val="bg2">
                    <a:lumMod val="1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주이식</a:t>
            </a:r>
            <a:endParaRPr lang="en-US" altLang="ko-KR" sz="700" dirty="0">
              <a:solidFill>
                <a:schemeClr val="bg2">
                  <a:lumMod val="10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D9A2E19-99B4-4289-9E0A-942544F175F8}"/>
              </a:ext>
            </a:extLst>
          </p:cNvPr>
          <p:cNvSpPr txBox="1"/>
          <p:nvPr/>
        </p:nvSpPr>
        <p:spPr>
          <a:xfrm>
            <a:off x="2147968" y="3041806"/>
            <a:ext cx="117499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프로그래밍 전시회</a:t>
            </a:r>
            <a:endParaRPr lang="en-US" altLang="ko-KR" sz="800" dirty="0">
              <a:solidFill>
                <a:schemeClr val="bg2">
                  <a:lumMod val="2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 algn="r"/>
            <a:r>
              <a:rPr lang="ko-KR" altLang="en-US" sz="700" dirty="0" err="1">
                <a:solidFill>
                  <a:schemeClr val="bg2">
                    <a:lumMod val="1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주이식</a:t>
            </a:r>
            <a:endParaRPr lang="en-US" altLang="ko-KR" sz="700" dirty="0">
              <a:solidFill>
                <a:schemeClr val="bg2">
                  <a:lumMod val="10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B2B3816-0140-4236-A4E6-EFAA8E58F935}"/>
              </a:ext>
            </a:extLst>
          </p:cNvPr>
          <p:cNvSpPr txBox="1"/>
          <p:nvPr/>
        </p:nvSpPr>
        <p:spPr>
          <a:xfrm>
            <a:off x="3772108" y="4686563"/>
            <a:ext cx="11403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err="1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세종안내앱</a:t>
            </a:r>
            <a:endParaRPr lang="en-US" altLang="ko-KR" sz="800" dirty="0">
              <a:solidFill>
                <a:schemeClr val="bg2">
                  <a:lumMod val="2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 algn="r"/>
            <a:r>
              <a:rPr lang="ko-KR" altLang="en-US" sz="700" dirty="0">
                <a:solidFill>
                  <a:schemeClr val="bg2">
                    <a:lumMod val="1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황동윤</a:t>
            </a:r>
            <a:endParaRPr lang="en-US" altLang="ko-KR" sz="700" dirty="0">
              <a:solidFill>
                <a:schemeClr val="bg2">
                  <a:lumMod val="10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F45C38D-E539-4A74-9589-1B2BE9429299}"/>
              </a:ext>
            </a:extLst>
          </p:cNvPr>
          <p:cNvSpPr txBox="1"/>
          <p:nvPr/>
        </p:nvSpPr>
        <p:spPr>
          <a:xfrm>
            <a:off x="2144476" y="4690115"/>
            <a:ext cx="11403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AAA</a:t>
            </a:r>
          </a:p>
          <a:p>
            <a:pPr algn="r"/>
            <a:r>
              <a:rPr lang="ko-KR" altLang="en-US" sz="700" dirty="0">
                <a:solidFill>
                  <a:schemeClr val="bg2">
                    <a:lumMod val="1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김주은</a:t>
            </a:r>
            <a:endParaRPr lang="en-US" altLang="ko-KR" sz="700" dirty="0">
              <a:solidFill>
                <a:schemeClr val="bg2">
                  <a:lumMod val="10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609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998838A-52CF-4AEB-8E1D-2EB6B9B9C5D4}"/>
              </a:ext>
            </a:extLst>
          </p:cNvPr>
          <p:cNvSpPr/>
          <p:nvPr/>
        </p:nvSpPr>
        <p:spPr>
          <a:xfrm>
            <a:off x="-444" y="0"/>
            <a:ext cx="6858000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5FBEB9-13F8-4600-B0B7-073172467D27}"/>
              </a:ext>
            </a:extLst>
          </p:cNvPr>
          <p:cNvSpPr txBox="1"/>
          <p:nvPr/>
        </p:nvSpPr>
        <p:spPr>
          <a:xfrm>
            <a:off x="865476" y="355259"/>
            <a:ext cx="41899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소개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01F160-8FE8-4112-837A-2077E85273DD}"/>
              </a:ext>
            </a:extLst>
          </p:cNvPr>
          <p:cNvSpPr txBox="1"/>
          <p:nvPr/>
        </p:nvSpPr>
        <p:spPr>
          <a:xfrm>
            <a:off x="1542790" y="355612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일정</a:t>
            </a:r>
            <a:endParaRPr lang="en-US" altLang="ko-KR" sz="6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13EACE-9FCC-41AC-B5C4-0F75D2B2FC3C}"/>
              </a:ext>
            </a:extLst>
          </p:cNvPr>
          <p:cNvSpPr txBox="1"/>
          <p:nvPr/>
        </p:nvSpPr>
        <p:spPr>
          <a:xfrm>
            <a:off x="2220104" y="355259"/>
            <a:ext cx="3417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solidFill>
                  <a:srgbClr val="63C6C8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활동</a:t>
            </a:r>
          </a:p>
        </p:txBody>
      </p:sp>
      <p:pic>
        <p:nvPicPr>
          <p:cNvPr id="15" name="그림 14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E8F9BB04-F403-40F0-BECE-0AEA54B0C9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236856"/>
            <a:ext cx="557196" cy="440688"/>
          </a:xfrm>
          <a:prstGeom prst="rect">
            <a:avLst/>
          </a:prstGeom>
        </p:spPr>
      </p:pic>
      <p:sp>
        <p:nvSpPr>
          <p:cNvPr id="16" name="타원 15">
            <a:extLst>
              <a:ext uri="{FF2B5EF4-FFF2-40B4-BE49-F238E27FC236}">
                <a16:creationId xmlns:a16="http://schemas.microsoft.com/office/drawing/2014/main" id="{160F9656-4556-43A3-9C3A-934E9831BDFF}"/>
              </a:ext>
            </a:extLst>
          </p:cNvPr>
          <p:cNvSpPr/>
          <p:nvPr/>
        </p:nvSpPr>
        <p:spPr>
          <a:xfrm>
            <a:off x="5941386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8A7E240E-2A89-47EF-911D-9F79D7E18C49}"/>
              </a:ext>
            </a:extLst>
          </p:cNvPr>
          <p:cNvSpPr/>
          <p:nvPr/>
        </p:nvSpPr>
        <p:spPr>
          <a:xfrm>
            <a:off x="6188509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06E88FB-9667-46C6-BFDF-0FC62B23E495}"/>
              </a:ext>
            </a:extLst>
          </p:cNvPr>
          <p:cNvSpPr/>
          <p:nvPr/>
        </p:nvSpPr>
        <p:spPr>
          <a:xfrm>
            <a:off x="6051113" y="376778"/>
            <a:ext cx="253167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4FD88BC-ACB5-4F64-A87B-F8186FC9B943}"/>
              </a:ext>
            </a:extLst>
          </p:cNvPr>
          <p:cNvSpPr txBox="1"/>
          <p:nvPr/>
        </p:nvSpPr>
        <p:spPr>
          <a:xfrm>
            <a:off x="5899098" y="384472"/>
            <a:ext cx="5571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>
                <a:solidFill>
                  <a:schemeClr val="tx1">
                    <a:lumMod val="75000"/>
                    <a:lumOff val="25000"/>
                  </a:schemeClr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로그아웃</a:t>
            </a:r>
            <a:endParaRPr lang="ko-KR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F63BAD0-00AD-49AE-8379-DBDA04A7E16F}"/>
              </a:ext>
            </a:extLst>
          </p:cNvPr>
          <p:cNvSpPr txBox="1"/>
          <p:nvPr/>
        </p:nvSpPr>
        <p:spPr>
          <a:xfrm>
            <a:off x="4319858" y="339870"/>
            <a:ext cx="3946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About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F705EE-00E7-49B7-874B-08050F1DB814}"/>
              </a:ext>
            </a:extLst>
          </p:cNvPr>
          <p:cNvSpPr txBox="1"/>
          <p:nvPr/>
        </p:nvSpPr>
        <p:spPr>
          <a:xfrm>
            <a:off x="298288" y="1383959"/>
            <a:ext cx="1244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Activity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D822BD-C16E-4AD4-9690-2EFE3DD75876}"/>
              </a:ext>
            </a:extLst>
          </p:cNvPr>
          <p:cNvSpPr txBox="1"/>
          <p:nvPr/>
        </p:nvSpPr>
        <p:spPr>
          <a:xfrm>
            <a:off x="370511" y="1828044"/>
            <a:ext cx="9220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rgbClr val="E2713E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프로그래밍 전시회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35F540D-73C9-40E0-BE4A-506AB12AECBE}"/>
              </a:ext>
            </a:extLst>
          </p:cNvPr>
          <p:cNvSpPr txBox="1"/>
          <p:nvPr/>
        </p:nvSpPr>
        <p:spPr>
          <a:xfrm>
            <a:off x="370511" y="2757195"/>
            <a:ext cx="5886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스터디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25DFFA-DC3F-4F91-AA77-90488946BC32}"/>
              </a:ext>
            </a:extLst>
          </p:cNvPr>
          <p:cNvSpPr txBox="1"/>
          <p:nvPr/>
        </p:nvSpPr>
        <p:spPr>
          <a:xfrm>
            <a:off x="376607" y="2257039"/>
            <a:ext cx="4138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4A91AB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30</a:t>
            </a:r>
            <a:r>
              <a:rPr lang="ko-KR" altLang="en-US" sz="900" dirty="0">
                <a:solidFill>
                  <a:srgbClr val="4A91AB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기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D0D521A-8124-4395-A9C4-B4B89574D98D}"/>
              </a:ext>
            </a:extLst>
          </p:cNvPr>
          <p:cNvSpPr txBox="1"/>
          <p:nvPr/>
        </p:nvSpPr>
        <p:spPr>
          <a:xfrm>
            <a:off x="376607" y="2477286"/>
            <a:ext cx="4138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2">
                    <a:lumMod val="7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31</a:t>
            </a:r>
            <a:r>
              <a:rPr lang="ko-KR" altLang="en-US" sz="900" dirty="0">
                <a:solidFill>
                  <a:schemeClr val="bg2">
                    <a:lumMod val="7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51F6CF-D958-4D8B-86C6-E582D627442F}"/>
              </a:ext>
            </a:extLst>
          </p:cNvPr>
          <p:cNvSpPr txBox="1"/>
          <p:nvPr/>
        </p:nvSpPr>
        <p:spPr>
          <a:xfrm>
            <a:off x="3688496" y="1437820"/>
            <a:ext cx="28712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50" dirty="0">
                <a:solidFill>
                  <a:schemeClr val="bg2">
                    <a:lumMod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프로그래밍 전시회 </a:t>
            </a:r>
            <a:r>
              <a:rPr lang="en-US" altLang="ko-KR" sz="1050" dirty="0">
                <a:solidFill>
                  <a:schemeClr val="bg2">
                    <a:lumMod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/ 30</a:t>
            </a:r>
            <a:r>
              <a:rPr lang="ko-KR" altLang="en-US" sz="1050" dirty="0">
                <a:solidFill>
                  <a:schemeClr val="bg2">
                    <a:lumMod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기</a:t>
            </a: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1888CCC9-4A4E-4F36-8F50-9BD0AA8FE39A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-10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581" y="7322433"/>
            <a:ext cx="688907" cy="688907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06A65165-5CA3-416B-9F68-84F6D30A97A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809466" y="8031762"/>
            <a:ext cx="1244502" cy="180588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8F746064-1262-43DA-B39B-7C0FF35F448F}"/>
              </a:ext>
            </a:extLst>
          </p:cNvPr>
          <p:cNvSpPr txBox="1"/>
          <p:nvPr/>
        </p:nvSpPr>
        <p:spPr>
          <a:xfrm>
            <a:off x="2424330" y="8232772"/>
            <a:ext cx="201521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서울특별시 광진구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능동로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209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세종대학교 학생회관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518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호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B516ED7A-F059-420D-B3D4-BEFBFD894D2B}"/>
              </a:ext>
            </a:extLst>
          </p:cNvPr>
          <p:cNvSpPr/>
          <p:nvPr/>
        </p:nvSpPr>
        <p:spPr>
          <a:xfrm>
            <a:off x="2471729" y="2535788"/>
            <a:ext cx="2457342" cy="24573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F65F7AC-219C-41AA-9D04-84AC60EE778B}"/>
              </a:ext>
            </a:extLst>
          </p:cNvPr>
          <p:cNvSpPr txBox="1"/>
          <p:nvPr/>
        </p:nvSpPr>
        <p:spPr>
          <a:xfrm>
            <a:off x="2373893" y="2013264"/>
            <a:ext cx="37424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Me-</a:t>
            </a:r>
            <a:r>
              <a:rPr lang="en-US" altLang="ko-KR" sz="1400" dirty="0" err="1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ching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                            </a:t>
            </a:r>
            <a:r>
              <a:rPr lang="ko-KR" altLang="en-US" sz="8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김남훈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85D5E5-8FFC-4DD0-8748-0BFC1FF73F26}"/>
              </a:ext>
            </a:extLst>
          </p:cNvPr>
          <p:cNvSpPr txBox="1"/>
          <p:nvPr/>
        </p:nvSpPr>
        <p:spPr>
          <a:xfrm>
            <a:off x="2404373" y="5165981"/>
            <a:ext cx="336321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배그하고싶다</a:t>
            </a:r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 </a:t>
            </a:r>
            <a:r>
              <a:rPr lang="ko-KR" altLang="en-US" sz="10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롤하고싶다</a:t>
            </a:r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 </a:t>
            </a:r>
            <a:r>
              <a:rPr lang="ko-KR" altLang="en-US" sz="10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블소하고싶다</a:t>
            </a:r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 </a:t>
            </a:r>
            <a:r>
              <a:rPr lang="ko-KR" altLang="en-US" sz="10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옵치하고싶다아ㅏㅏㅏ아ㅏㅏ</a:t>
            </a:r>
            <a:endParaRPr lang="en-US" altLang="ko-KR" sz="10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endParaRPr lang="en-US" altLang="ko-KR" sz="10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저희 </a:t>
            </a:r>
            <a:r>
              <a:rPr lang="en-US" altLang="ko-KR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me-</a:t>
            </a:r>
            <a:r>
              <a:rPr lang="en-US" altLang="ko-KR" sz="10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ching</a:t>
            </a:r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 앱은 </a:t>
            </a:r>
            <a:r>
              <a:rPr lang="ko-KR" altLang="en-US" sz="10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어쩌구주젖린알미ㅓㅣ너이거ㅣ</a:t>
            </a:r>
            <a:r>
              <a:rPr lang="en-US" altLang="ko-KR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;</a:t>
            </a:r>
            <a:r>
              <a:rPr lang="ko-KR" altLang="en-US" sz="10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너ㅣㅅ</a:t>
            </a:r>
            <a:endParaRPr lang="en-US" altLang="ko-KR" sz="10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그런 앱이다 </a:t>
            </a:r>
            <a:r>
              <a:rPr lang="ko-KR" altLang="en-US" sz="10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새끼드라</a:t>
            </a:r>
            <a:endParaRPr lang="en-US" altLang="ko-KR" sz="10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endParaRPr lang="en-US" altLang="ko-KR" sz="10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r>
              <a:rPr lang="en-US" altLang="ko-KR" sz="1000" dirty="0">
                <a:latin typeface="a고딕12" panose="02020600000000000000" pitchFamily="18" charset="-127"/>
                <a:ea typeface="a고딕12" panose="02020600000000000000" pitchFamily="18" charset="-127"/>
                <a:hlinkClick r:id="rId6"/>
              </a:rPr>
              <a:t>http://www.ja;lskdjf</a:t>
            </a:r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에서 </a:t>
            </a:r>
            <a:r>
              <a:rPr lang="ko-KR" altLang="en-US" sz="10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ㄷ다운받으면된다아ㅏㅏ</a:t>
            </a:r>
            <a:endParaRPr lang="en-US" altLang="ko-KR" sz="10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A1424F60-A594-4920-A83E-43021B67F9D0}"/>
              </a:ext>
            </a:extLst>
          </p:cNvPr>
          <p:cNvSpPr/>
          <p:nvPr/>
        </p:nvSpPr>
        <p:spPr>
          <a:xfrm>
            <a:off x="5587818" y="6498902"/>
            <a:ext cx="408369" cy="244531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목록</a:t>
            </a:r>
            <a:endParaRPr lang="ko-KR" altLang="en-US" sz="800" dirty="0">
              <a:solidFill>
                <a:schemeClr val="bg2">
                  <a:lumMod val="2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1608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69A2E26-21A8-4A43-98EB-A875F6452716}"/>
              </a:ext>
            </a:extLst>
          </p:cNvPr>
          <p:cNvSpPr/>
          <p:nvPr/>
        </p:nvSpPr>
        <p:spPr>
          <a:xfrm>
            <a:off x="-444" y="0"/>
            <a:ext cx="6858000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7B1173-CAA1-4695-AAD4-805FC9A85523}"/>
              </a:ext>
            </a:extLst>
          </p:cNvPr>
          <p:cNvSpPr txBox="1"/>
          <p:nvPr/>
        </p:nvSpPr>
        <p:spPr>
          <a:xfrm>
            <a:off x="865476" y="355259"/>
            <a:ext cx="41899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소개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FD11DE-3F78-4D5B-A3B1-3B989C861A4B}"/>
              </a:ext>
            </a:extLst>
          </p:cNvPr>
          <p:cNvSpPr txBox="1"/>
          <p:nvPr/>
        </p:nvSpPr>
        <p:spPr>
          <a:xfrm>
            <a:off x="1542790" y="355612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일정</a:t>
            </a:r>
            <a:endParaRPr lang="en-US" altLang="ko-KR" sz="6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A76BFC7-D423-4081-A0BA-7F11B50C3AF1}"/>
              </a:ext>
            </a:extLst>
          </p:cNvPr>
          <p:cNvSpPr txBox="1"/>
          <p:nvPr/>
        </p:nvSpPr>
        <p:spPr>
          <a:xfrm>
            <a:off x="4319858" y="339870"/>
            <a:ext cx="42992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>
                <a:solidFill>
                  <a:srgbClr val="63C6C8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About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69BF94-C7FE-4B61-B88D-128FC0870711}"/>
              </a:ext>
            </a:extLst>
          </p:cNvPr>
          <p:cNvSpPr txBox="1"/>
          <p:nvPr/>
        </p:nvSpPr>
        <p:spPr>
          <a:xfrm>
            <a:off x="2220104" y="355259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활동</a:t>
            </a:r>
          </a:p>
        </p:txBody>
      </p:sp>
      <p:pic>
        <p:nvPicPr>
          <p:cNvPr id="35" name="그림 34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41CDFE0E-EC5F-43E8-A9EF-38BA2BE25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236856"/>
            <a:ext cx="557196" cy="440688"/>
          </a:xfrm>
          <a:prstGeom prst="rect">
            <a:avLst/>
          </a:prstGeom>
        </p:spPr>
      </p:pic>
      <p:sp>
        <p:nvSpPr>
          <p:cNvPr id="40" name="타원 39">
            <a:extLst>
              <a:ext uri="{FF2B5EF4-FFF2-40B4-BE49-F238E27FC236}">
                <a16:creationId xmlns:a16="http://schemas.microsoft.com/office/drawing/2014/main" id="{7AA0639F-452E-4D56-B1D4-6B773FBD9830}"/>
              </a:ext>
            </a:extLst>
          </p:cNvPr>
          <p:cNvSpPr/>
          <p:nvPr/>
        </p:nvSpPr>
        <p:spPr>
          <a:xfrm>
            <a:off x="5941386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4D3971E-F0A6-4EAB-8CE7-ABAB68C3A8FA}"/>
              </a:ext>
            </a:extLst>
          </p:cNvPr>
          <p:cNvSpPr/>
          <p:nvPr/>
        </p:nvSpPr>
        <p:spPr>
          <a:xfrm>
            <a:off x="6188509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24A341B-921A-468A-A23C-A8BD5A35ACA7}"/>
              </a:ext>
            </a:extLst>
          </p:cNvPr>
          <p:cNvSpPr/>
          <p:nvPr/>
        </p:nvSpPr>
        <p:spPr>
          <a:xfrm>
            <a:off x="6051113" y="376778"/>
            <a:ext cx="253167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C52CF97-D351-4500-84D5-C830BF0B616F}"/>
              </a:ext>
            </a:extLst>
          </p:cNvPr>
          <p:cNvSpPr txBox="1"/>
          <p:nvPr/>
        </p:nvSpPr>
        <p:spPr>
          <a:xfrm>
            <a:off x="5899098" y="384472"/>
            <a:ext cx="5571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>
                <a:solidFill>
                  <a:schemeClr val="tx1">
                    <a:lumMod val="75000"/>
                    <a:lumOff val="25000"/>
                  </a:schemeClr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로그아웃</a:t>
            </a:r>
            <a:endParaRPr lang="ko-KR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35713AD-D242-44DD-ACA3-040F79D119B3}"/>
              </a:ext>
            </a:extLst>
          </p:cNvPr>
          <p:cNvSpPr txBox="1"/>
          <p:nvPr/>
        </p:nvSpPr>
        <p:spPr>
          <a:xfrm>
            <a:off x="4839262" y="347564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rgbClr val="E2713E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공지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9AEA630-44B2-45DE-8D7E-5A9F7C23DA1D}"/>
              </a:ext>
            </a:extLst>
          </p:cNvPr>
          <p:cNvSpPr txBox="1"/>
          <p:nvPr/>
        </p:nvSpPr>
        <p:spPr>
          <a:xfrm>
            <a:off x="5213272" y="347564"/>
            <a:ext cx="3866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>
                    <a:lumMod val="6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게시판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23B0C9-FB79-4A8D-96D8-9DB6D094BF77}"/>
              </a:ext>
            </a:extLst>
          </p:cNvPr>
          <p:cNvSpPr txBox="1"/>
          <p:nvPr/>
        </p:nvSpPr>
        <p:spPr>
          <a:xfrm>
            <a:off x="106065" y="1383959"/>
            <a:ext cx="1244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About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0B3DDA-918C-4AF3-9CA3-4C9FC0E1DC8D}"/>
              </a:ext>
            </a:extLst>
          </p:cNvPr>
          <p:cNvSpPr txBox="1"/>
          <p:nvPr/>
        </p:nvSpPr>
        <p:spPr>
          <a:xfrm>
            <a:off x="370511" y="1828044"/>
            <a:ext cx="922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>
                <a:solidFill>
                  <a:srgbClr val="E2713E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공지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F06B29-B94D-497B-A170-E99B35B08503}"/>
              </a:ext>
            </a:extLst>
          </p:cNvPr>
          <p:cNvSpPr txBox="1"/>
          <p:nvPr/>
        </p:nvSpPr>
        <p:spPr>
          <a:xfrm>
            <a:off x="370511" y="2179796"/>
            <a:ext cx="5886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게시판</a:t>
            </a:r>
          </a:p>
        </p:txBody>
      </p:sp>
      <p:pic>
        <p:nvPicPr>
          <p:cNvPr id="20" name="그림 19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5239ABD6-210C-4FFD-94B9-37C640AC4071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932" y="1565516"/>
            <a:ext cx="663868" cy="525055"/>
          </a:xfrm>
          <a:prstGeom prst="rect">
            <a:avLst/>
          </a:prstGeom>
        </p:spPr>
      </p:pic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477C4B6-3429-4B97-A61A-80155C47C54D}"/>
              </a:ext>
            </a:extLst>
          </p:cNvPr>
          <p:cNvCxnSpPr>
            <a:cxnSpLocks/>
          </p:cNvCxnSpPr>
          <p:nvPr/>
        </p:nvCxnSpPr>
        <p:spPr>
          <a:xfrm flipH="1">
            <a:off x="1884260" y="3374231"/>
            <a:ext cx="4057126" cy="0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B3FBE0F-A340-49C2-B79A-62E007B6160B}"/>
              </a:ext>
            </a:extLst>
          </p:cNvPr>
          <p:cNvSpPr txBox="1"/>
          <p:nvPr/>
        </p:nvSpPr>
        <p:spPr>
          <a:xfrm>
            <a:off x="1926932" y="3561763"/>
            <a:ext cx="40144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a고딕14" panose="02020600000000000000" pitchFamily="18" charset="-127"/>
                <a:ea typeface="a고딕14" panose="02020600000000000000" pitchFamily="18" charset="-127"/>
              </a:rPr>
              <a:t>번호          제목                                                                             작성자          조회수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0BEF04C-B795-4BF8-B8EA-E206FCAB80D1}"/>
              </a:ext>
            </a:extLst>
          </p:cNvPr>
          <p:cNvSpPr txBox="1"/>
          <p:nvPr/>
        </p:nvSpPr>
        <p:spPr>
          <a:xfrm>
            <a:off x="1984538" y="3705757"/>
            <a:ext cx="40144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250000"/>
              </a:lnSpc>
              <a:buAutoNum type="arabicPlain" startAt="2"/>
            </a:pPr>
            <a:r>
              <a:rPr lang="ko-KR" altLang="en-US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      사유서 양식</a:t>
            </a: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                                                                    30</a:t>
            </a:r>
            <a:r>
              <a:rPr lang="ko-KR" altLang="en-US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기 회장             </a:t>
            </a:r>
            <a:endParaRPr lang="en-US" altLang="ko-KR" sz="800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>
              <a:lnSpc>
                <a:spcPct val="250000"/>
              </a:lnSpc>
            </a:pP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1            </a:t>
            </a:r>
            <a:r>
              <a:rPr lang="ko-KR" altLang="en-US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인터페이스</a:t>
            </a: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_</a:t>
            </a:r>
            <a:r>
              <a:rPr lang="ko-KR" altLang="en-US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회칙                                                             </a:t>
            </a: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30</a:t>
            </a:r>
            <a:r>
              <a:rPr lang="ko-KR" altLang="en-US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기 회장</a:t>
            </a: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        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82F9150-A724-453C-8DDA-F953A78D1EA8}"/>
              </a:ext>
            </a:extLst>
          </p:cNvPr>
          <p:cNvSpPr txBox="1"/>
          <p:nvPr/>
        </p:nvSpPr>
        <p:spPr>
          <a:xfrm>
            <a:off x="5554742" y="3705757"/>
            <a:ext cx="530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0</a:t>
            </a:r>
          </a:p>
          <a:p>
            <a:pPr>
              <a:lnSpc>
                <a:spcPct val="250000"/>
              </a:lnSpc>
            </a:pP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0</a:t>
            </a:r>
            <a:endParaRPr lang="ko-KR" altLang="en-US" sz="800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7CB5253F-B981-4AAB-9103-D0122EC7C89C}"/>
              </a:ext>
            </a:extLst>
          </p:cNvPr>
          <p:cNvCxnSpPr>
            <a:cxnSpLocks/>
          </p:cNvCxnSpPr>
          <p:nvPr/>
        </p:nvCxnSpPr>
        <p:spPr>
          <a:xfrm flipH="1">
            <a:off x="1992158" y="4111611"/>
            <a:ext cx="3872288" cy="0"/>
          </a:xfrm>
          <a:prstGeom prst="line">
            <a:avLst/>
          </a:prstGeom>
          <a:ln w="6350">
            <a:solidFill>
              <a:schemeClr val="bg2">
                <a:lumMod val="2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52C6883E-D123-4A15-B218-912314C56A2F}"/>
              </a:ext>
            </a:extLst>
          </p:cNvPr>
          <p:cNvCxnSpPr>
            <a:cxnSpLocks/>
          </p:cNvCxnSpPr>
          <p:nvPr/>
        </p:nvCxnSpPr>
        <p:spPr>
          <a:xfrm flipH="1">
            <a:off x="1992158" y="4413643"/>
            <a:ext cx="3872288" cy="0"/>
          </a:xfrm>
          <a:prstGeom prst="line">
            <a:avLst/>
          </a:prstGeom>
          <a:ln w="6350">
            <a:solidFill>
              <a:schemeClr val="bg2">
                <a:lumMod val="2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14DA819-7E6F-4CB4-A232-EED405B47761}"/>
              </a:ext>
            </a:extLst>
          </p:cNvPr>
          <p:cNvSpPr txBox="1"/>
          <p:nvPr/>
        </p:nvSpPr>
        <p:spPr>
          <a:xfrm>
            <a:off x="2863684" y="1544428"/>
            <a:ext cx="3151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C00000"/>
                </a:solidFill>
              </a:rPr>
              <a:t>//*</a:t>
            </a:r>
            <a:r>
              <a:rPr lang="ko-KR" altLang="en-US" dirty="0">
                <a:solidFill>
                  <a:srgbClr val="C00000"/>
                </a:solidFill>
              </a:rPr>
              <a:t>여기다가 간단한 </a:t>
            </a:r>
            <a:r>
              <a:rPr lang="ko-KR" altLang="en-US" dirty="0" err="1">
                <a:solidFill>
                  <a:srgbClr val="C00000"/>
                </a:solidFill>
              </a:rPr>
              <a:t>회칙적을까</a:t>
            </a:r>
            <a:r>
              <a:rPr lang="en-US" altLang="ko-KR" dirty="0">
                <a:solidFill>
                  <a:srgbClr val="C00000"/>
                </a:solidFill>
              </a:rPr>
              <a:t>*//</a:t>
            </a:r>
            <a:endParaRPr lang="ko-KR" altLang="en-US" dirty="0">
              <a:solidFill>
                <a:srgbClr val="C00000"/>
              </a:solidFill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F9ACFFD8-8658-4C3F-A14F-FA2069F60CDA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-10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581" y="5219313"/>
            <a:ext cx="688907" cy="688907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9C068AE6-25A1-4871-920C-80BD9504193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809466" y="5928642"/>
            <a:ext cx="1244502" cy="18058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6CFF6C02-4146-4C94-940B-7944425A9790}"/>
              </a:ext>
            </a:extLst>
          </p:cNvPr>
          <p:cNvSpPr txBox="1"/>
          <p:nvPr/>
        </p:nvSpPr>
        <p:spPr>
          <a:xfrm>
            <a:off x="2424330" y="6129652"/>
            <a:ext cx="201521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서울특별시 광진구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능동로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209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세종대학교 학생회관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518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호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2016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484</TotalTime>
  <Words>631</Words>
  <Application>Microsoft Office PowerPoint</Application>
  <PresentationFormat>와이드스크린</PresentationFormat>
  <Paragraphs>269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6" baseType="lpstr">
      <vt:lpstr>a고딕17</vt:lpstr>
      <vt:lpstr>a고딕13</vt:lpstr>
      <vt:lpstr>a고딕12</vt:lpstr>
      <vt:lpstr>a고딕11</vt:lpstr>
      <vt:lpstr>a고딕16</vt:lpstr>
      <vt:lpstr>Arial</vt:lpstr>
      <vt:lpstr>a고딕10</vt:lpstr>
      <vt:lpstr>Calibri</vt:lpstr>
      <vt:lpstr>Calibri Light</vt:lpstr>
      <vt:lpstr>둥근모꼴</vt:lpstr>
      <vt:lpstr>a고딕14</vt:lpstr>
      <vt:lpstr>맑은 고딕</vt:lpstr>
      <vt:lpstr>a고딕15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이경은</dc:creator>
  <cp:lastModifiedBy>이경은</cp:lastModifiedBy>
  <cp:revision>51</cp:revision>
  <dcterms:created xsi:type="dcterms:W3CDTF">2018-01-24T08:42:39Z</dcterms:created>
  <dcterms:modified xsi:type="dcterms:W3CDTF">2018-01-24T17:15:13Z</dcterms:modified>
</cp:coreProperties>
</file>

<file path=docProps/thumbnail.jpeg>
</file>